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otov_sch@samara.ed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krotovkaschool.ru/priemna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редняя школа"/>
          <p:cNvPicPr>
            <a:picLocks noChangeAspect="1" noChangeArrowheads="1"/>
          </p:cNvPicPr>
          <p:nvPr/>
        </p:nvPicPr>
        <p:blipFill>
          <a:blip r:embed="rId2" cstate="print">
            <a:lum bright="35000" contrast="-51000"/>
          </a:blip>
          <a:srcRect/>
          <a:stretch>
            <a:fillRect/>
          </a:stretch>
        </p:blipFill>
        <p:spPr bwMode="auto">
          <a:xfrm>
            <a:off x="0" y="476672"/>
            <a:ext cx="9168569" cy="638132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государственное бюджетное общеобразовательное учреждение Самарской области средняя общеобразовательная школа «Образовательный центр» с. Кротовка муниципального района </a:t>
            </a:r>
            <a:r>
              <a:rPr lang="ru-RU" sz="1800" b="1" dirty="0" err="1" smtClean="0"/>
              <a:t>Кинель-Черкасский</a:t>
            </a:r>
            <a:r>
              <a:rPr lang="ru-RU" sz="1800" b="1" dirty="0" smtClean="0"/>
              <a:t> Самарской области</a:t>
            </a:r>
            <a:br>
              <a:rPr lang="ru-RU" sz="1800" b="1" dirty="0" smtClean="0"/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820472" cy="424847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И.О. директора школы </a:t>
            </a:r>
            <a:r>
              <a:rPr lang="ru-RU" sz="2000" dirty="0" smtClean="0">
                <a:solidFill>
                  <a:schemeClr val="tx1"/>
                </a:solidFill>
              </a:rPr>
              <a:t>– Гареева Людмила Николаевна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8(84660) 2-21-95;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krotov_sch@samara.edu.ru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Руководитель Центра «Точка роста» </a:t>
            </a:r>
            <a:r>
              <a:rPr lang="ru-RU" sz="2000" dirty="0" smtClean="0">
                <a:solidFill>
                  <a:schemeClr val="tx1"/>
                </a:solidFill>
              </a:rPr>
              <a:t>– Ермакова Наталья Николаевна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                             8(84660) 2-23-08;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krotov_sch@samara.edu.ru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Обратная связь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2800" b="1" dirty="0" smtClean="0">
                <a:solidFill>
                  <a:schemeClr val="tx1"/>
                </a:solidFill>
                <a:hlinkClick r:id="rId4"/>
              </a:rPr>
              <a:t>krotovkaschool.ru/priemnaya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krotovkaschool.ru/images/icons/%20%20_2_s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1450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государственное бюджетное общеобразовательное учреждение Самарской области средняя общеобразовательная школа «Образовательный центр» с. Кротовка муниципального района Кинель-Черкасский Самарской области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средняя общеобразовательная школа «Образовательный центр» с. Кротовка муниципального района Кинель-Черкасский Самарской области</dc:title>
  <dc:creator>User</dc:creator>
  <cp:lastModifiedBy>User</cp:lastModifiedBy>
  <cp:revision>3</cp:revision>
  <dcterms:created xsi:type="dcterms:W3CDTF">2022-09-22T07:48:08Z</dcterms:created>
  <dcterms:modified xsi:type="dcterms:W3CDTF">2024-01-31T08:30:41Z</dcterms:modified>
</cp:coreProperties>
</file>