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3684" y="-16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3998E7-56E0-49A4-B94C-AF1FE39E312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634C2F-EA4B-45D9-B5BE-5C575DF35EA3}">
      <dgm:prSet phldrT="[Текст]" custT="1"/>
      <dgm:spPr/>
      <dgm:t>
        <a:bodyPr/>
        <a:lstStyle/>
        <a:p>
          <a:r>
            <a:rPr lang="ru-RU" sz="2000" b="1" cap="all" baseline="0" dirty="0" smtClean="0">
              <a:latin typeface="Times New Roman" pitchFamily="18" charset="0"/>
              <a:cs typeface="Times New Roman" pitchFamily="18" charset="0"/>
            </a:rPr>
            <a:t>Значимость материала</a:t>
          </a:r>
          <a:endParaRPr lang="ru-RU" sz="2000" b="1" cap="all" baseline="0" dirty="0">
            <a:latin typeface="Times New Roman" pitchFamily="18" charset="0"/>
            <a:cs typeface="Times New Roman" pitchFamily="18" charset="0"/>
          </a:endParaRPr>
        </a:p>
      </dgm:t>
    </dgm:pt>
    <dgm:pt modelId="{B609119E-1DBB-4280-8C2F-613D535D2F4F}" type="parTrans" cxnId="{3753FA95-7738-4156-A6D5-C32E744520BB}">
      <dgm:prSet/>
      <dgm:spPr/>
      <dgm:t>
        <a:bodyPr/>
        <a:lstStyle/>
        <a:p>
          <a:endParaRPr lang="ru-RU" sz="2000" b="1" cap="all" baseline="0">
            <a:latin typeface="Times New Roman" pitchFamily="18" charset="0"/>
            <a:cs typeface="Times New Roman" pitchFamily="18" charset="0"/>
          </a:endParaRPr>
        </a:p>
      </dgm:t>
    </dgm:pt>
    <dgm:pt modelId="{1F4B8DE5-D366-477C-BCDF-988ED5A69F61}" type="sibTrans" cxnId="{3753FA95-7738-4156-A6D5-C32E744520BB}">
      <dgm:prSet/>
      <dgm:spPr/>
      <dgm:t>
        <a:bodyPr/>
        <a:lstStyle/>
        <a:p>
          <a:endParaRPr lang="ru-RU" sz="2000" b="1" cap="all" baseline="0">
            <a:latin typeface="Times New Roman" pitchFamily="18" charset="0"/>
            <a:cs typeface="Times New Roman" pitchFamily="18" charset="0"/>
          </a:endParaRPr>
        </a:p>
      </dgm:t>
    </dgm:pt>
    <dgm:pt modelId="{37AF5406-5118-46E6-95E6-E8898DAAA16A}">
      <dgm:prSet phldrT="[Текст]" custT="1"/>
      <dgm:spPr/>
      <dgm:t>
        <a:bodyPr/>
        <a:lstStyle/>
        <a:p>
          <a:r>
            <a:rPr lang="ru-RU" sz="2000" b="1" cap="all" baseline="0" dirty="0" smtClean="0">
              <a:latin typeface="Times New Roman" pitchFamily="18" charset="0"/>
              <a:cs typeface="Times New Roman" pitchFamily="18" charset="0"/>
            </a:rPr>
            <a:t>Оптимум в подаче сигналов и эмоциональном сопровождении</a:t>
          </a:r>
          <a:endParaRPr lang="ru-RU" sz="2000" b="1" cap="all" baseline="0" dirty="0">
            <a:latin typeface="Times New Roman" pitchFamily="18" charset="0"/>
            <a:cs typeface="Times New Roman" pitchFamily="18" charset="0"/>
          </a:endParaRPr>
        </a:p>
      </dgm:t>
    </dgm:pt>
    <dgm:pt modelId="{FAB05623-0AC0-4B7B-98D8-BF067CCA7091}" type="parTrans" cxnId="{3E5714E2-FA69-4AE5-86F7-2B9E84C7BD42}">
      <dgm:prSet/>
      <dgm:spPr/>
      <dgm:t>
        <a:bodyPr/>
        <a:lstStyle/>
        <a:p>
          <a:endParaRPr lang="ru-RU" sz="2000" b="1" cap="all" baseline="0">
            <a:latin typeface="Times New Roman" pitchFamily="18" charset="0"/>
            <a:cs typeface="Times New Roman" pitchFamily="18" charset="0"/>
          </a:endParaRPr>
        </a:p>
      </dgm:t>
    </dgm:pt>
    <dgm:pt modelId="{DA6AAB0B-86DF-4FF2-A61F-18414447B248}" type="sibTrans" cxnId="{3E5714E2-FA69-4AE5-86F7-2B9E84C7BD42}">
      <dgm:prSet/>
      <dgm:spPr/>
      <dgm:t>
        <a:bodyPr/>
        <a:lstStyle/>
        <a:p>
          <a:endParaRPr lang="ru-RU" sz="2000" b="1" cap="all" baseline="0">
            <a:latin typeface="Times New Roman" pitchFamily="18" charset="0"/>
            <a:cs typeface="Times New Roman" pitchFamily="18" charset="0"/>
          </a:endParaRPr>
        </a:p>
      </dgm:t>
    </dgm:pt>
    <dgm:pt modelId="{68F6D636-F5ED-4D99-A0E5-739553D2271A}">
      <dgm:prSet phldrT="[Текст]" custT="1"/>
      <dgm:spPr/>
      <dgm:t>
        <a:bodyPr/>
        <a:lstStyle/>
        <a:p>
          <a:r>
            <a:rPr lang="ru-RU" sz="2000" b="1" cap="all" baseline="0" dirty="0" err="1" smtClean="0">
              <a:latin typeface="Times New Roman" pitchFamily="18" charset="0"/>
              <a:cs typeface="Times New Roman" pitchFamily="18" charset="0"/>
            </a:rPr>
            <a:t>Мотиваторы</a:t>
          </a:r>
          <a:r>
            <a:rPr lang="ru-RU" sz="2000" b="1" cap="all" baseline="0" dirty="0" smtClean="0">
              <a:latin typeface="Times New Roman" pitchFamily="18" charset="0"/>
              <a:cs typeface="Times New Roman" pitchFamily="18" charset="0"/>
            </a:rPr>
            <a:t> («В конце занятия нас ожидает сюрприз»)</a:t>
          </a:r>
          <a:endParaRPr lang="ru-RU" sz="2000" b="1" cap="all" baseline="0" dirty="0">
            <a:latin typeface="Times New Roman" pitchFamily="18" charset="0"/>
            <a:cs typeface="Times New Roman" pitchFamily="18" charset="0"/>
          </a:endParaRPr>
        </a:p>
      </dgm:t>
    </dgm:pt>
    <dgm:pt modelId="{218F6479-90A4-465C-9955-6F3CB95DD47F}" type="parTrans" cxnId="{DADFB763-2805-435C-B553-70E6FD5DF090}">
      <dgm:prSet/>
      <dgm:spPr/>
      <dgm:t>
        <a:bodyPr/>
        <a:lstStyle/>
        <a:p>
          <a:endParaRPr lang="ru-RU" sz="2000" b="1" cap="all" baseline="0">
            <a:latin typeface="Times New Roman" pitchFamily="18" charset="0"/>
            <a:cs typeface="Times New Roman" pitchFamily="18" charset="0"/>
          </a:endParaRPr>
        </a:p>
      </dgm:t>
    </dgm:pt>
    <dgm:pt modelId="{F5F26373-236B-4CAB-8F24-8B766B88C4E6}" type="sibTrans" cxnId="{DADFB763-2805-435C-B553-70E6FD5DF090}">
      <dgm:prSet/>
      <dgm:spPr/>
      <dgm:t>
        <a:bodyPr/>
        <a:lstStyle/>
        <a:p>
          <a:endParaRPr lang="ru-RU" sz="2000" b="1" cap="all" baseline="0">
            <a:latin typeface="Times New Roman" pitchFamily="18" charset="0"/>
            <a:cs typeface="Times New Roman" pitchFamily="18" charset="0"/>
          </a:endParaRPr>
        </a:p>
      </dgm:t>
    </dgm:pt>
    <dgm:pt modelId="{738EEBAF-57FA-4C50-9522-D1196A7D1DBC}">
      <dgm:prSet custT="1"/>
      <dgm:spPr/>
      <dgm:t>
        <a:bodyPr/>
        <a:lstStyle/>
        <a:p>
          <a:r>
            <a:rPr lang="ru-RU" sz="2000" b="1" cap="all" baseline="0" dirty="0" smtClean="0">
              <a:latin typeface="Times New Roman" pitchFamily="18" charset="0"/>
              <a:cs typeface="Times New Roman" pitchFamily="18" charset="0"/>
            </a:rPr>
            <a:t>удивление</a:t>
          </a:r>
          <a:endParaRPr lang="ru-RU" sz="2000" b="1" cap="all" baseline="0" dirty="0">
            <a:latin typeface="Times New Roman" pitchFamily="18" charset="0"/>
            <a:cs typeface="Times New Roman" pitchFamily="18" charset="0"/>
          </a:endParaRPr>
        </a:p>
      </dgm:t>
    </dgm:pt>
    <dgm:pt modelId="{9F2EA08E-986B-46B9-A510-C1D40A6AAAAB}" type="parTrans" cxnId="{26E73A2A-079D-492D-932F-F7ED23E95C9D}">
      <dgm:prSet/>
      <dgm:spPr/>
      <dgm:t>
        <a:bodyPr/>
        <a:lstStyle/>
        <a:p>
          <a:endParaRPr lang="ru-RU" sz="2000" b="1" cap="all" baseline="0">
            <a:latin typeface="Times New Roman" pitchFamily="18" charset="0"/>
            <a:cs typeface="Times New Roman" pitchFamily="18" charset="0"/>
          </a:endParaRPr>
        </a:p>
      </dgm:t>
    </dgm:pt>
    <dgm:pt modelId="{D4315EBD-9D5B-43AB-8BE0-BF553CBE3C9E}" type="sibTrans" cxnId="{26E73A2A-079D-492D-932F-F7ED23E95C9D}">
      <dgm:prSet/>
      <dgm:spPr/>
      <dgm:t>
        <a:bodyPr/>
        <a:lstStyle/>
        <a:p>
          <a:endParaRPr lang="ru-RU" sz="2000" b="1" cap="all" baseline="0">
            <a:latin typeface="Times New Roman" pitchFamily="18" charset="0"/>
            <a:cs typeface="Times New Roman" pitchFamily="18" charset="0"/>
          </a:endParaRPr>
        </a:p>
      </dgm:t>
    </dgm:pt>
    <dgm:pt modelId="{39E4D1C1-39E6-4EC5-B3CA-2A792A8E6D89}">
      <dgm:prSet custT="1"/>
      <dgm:spPr/>
      <dgm:t>
        <a:bodyPr/>
        <a:lstStyle/>
        <a:p>
          <a:r>
            <a:rPr lang="ru-RU" sz="2000" b="1" cap="all" baseline="0" dirty="0" smtClean="0">
              <a:latin typeface="Times New Roman" pitchFamily="18" charset="0"/>
              <a:cs typeface="Times New Roman" pitchFamily="18" charset="0"/>
            </a:rPr>
            <a:t>новизна</a:t>
          </a:r>
          <a:endParaRPr lang="ru-RU" sz="2000" b="1" cap="all" baseline="0" dirty="0">
            <a:latin typeface="Times New Roman" pitchFamily="18" charset="0"/>
            <a:cs typeface="Times New Roman" pitchFamily="18" charset="0"/>
          </a:endParaRPr>
        </a:p>
      </dgm:t>
    </dgm:pt>
    <dgm:pt modelId="{41818F8A-7243-4E11-ADAA-5D2EBCAA7D50}" type="parTrans" cxnId="{2E2BAC9C-2219-4017-966E-89FB9925088C}">
      <dgm:prSet/>
      <dgm:spPr/>
      <dgm:t>
        <a:bodyPr/>
        <a:lstStyle/>
        <a:p>
          <a:endParaRPr lang="ru-RU" sz="2000" b="1" cap="all" baseline="0">
            <a:latin typeface="Times New Roman" pitchFamily="18" charset="0"/>
            <a:cs typeface="Times New Roman" pitchFamily="18" charset="0"/>
          </a:endParaRPr>
        </a:p>
      </dgm:t>
    </dgm:pt>
    <dgm:pt modelId="{4D20AEBF-8B71-45DC-8209-8496B2495C72}" type="sibTrans" cxnId="{2E2BAC9C-2219-4017-966E-89FB9925088C}">
      <dgm:prSet/>
      <dgm:spPr/>
      <dgm:t>
        <a:bodyPr/>
        <a:lstStyle/>
        <a:p>
          <a:endParaRPr lang="ru-RU" sz="2000" b="1" cap="all" baseline="0">
            <a:latin typeface="Times New Roman" pitchFamily="18" charset="0"/>
            <a:cs typeface="Times New Roman" pitchFamily="18" charset="0"/>
          </a:endParaRPr>
        </a:p>
      </dgm:t>
    </dgm:pt>
    <dgm:pt modelId="{8AF2AE26-4E1E-4FCC-9C4D-4CF009080D46}">
      <dgm:prSet custT="1"/>
      <dgm:spPr/>
      <dgm:t>
        <a:bodyPr/>
        <a:lstStyle/>
        <a:p>
          <a:r>
            <a:rPr lang="ru-RU" sz="2000" b="1" cap="all" baseline="0" dirty="0" smtClean="0">
              <a:latin typeface="Times New Roman" pitchFamily="18" charset="0"/>
              <a:cs typeface="Times New Roman" pitchFamily="18" charset="0"/>
            </a:rPr>
            <a:t>контрастность</a:t>
          </a:r>
          <a:endParaRPr lang="ru-RU" sz="2000" b="1" cap="all" baseline="0" dirty="0">
            <a:latin typeface="Times New Roman" pitchFamily="18" charset="0"/>
            <a:cs typeface="Times New Roman" pitchFamily="18" charset="0"/>
          </a:endParaRPr>
        </a:p>
      </dgm:t>
    </dgm:pt>
    <dgm:pt modelId="{7CFE6499-FA39-4766-9DB9-784B54A9339D}" type="parTrans" cxnId="{725CA544-98B7-41D0-A16B-54B3EAF7EAC3}">
      <dgm:prSet/>
      <dgm:spPr/>
      <dgm:t>
        <a:bodyPr/>
        <a:lstStyle/>
        <a:p>
          <a:endParaRPr lang="ru-RU" sz="2000" b="1" cap="all" baseline="0">
            <a:latin typeface="Times New Roman" pitchFamily="18" charset="0"/>
            <a:cs typeface="Times New Roman" pitchFamily="18" charset="0"/>
          </a:endParaRPr>
        </a:p>
      </dgm:t>
    </dgm:pt>
    <dgm:pt modelId="{CC491765-E47B-40E1-82E4-672BF05E4B26}" type="sibTrans" cxnId="{725CA544-98B7-41D0-A16B-54B3EAF7EAC3}">
      <dgm:prSet/>
      <dgm:spPr/>
      <dgm:t>
        <a:bodyPr/>
        <a:lstStyle/>
        <a:p>
          <a:endParaRPr lang="ru-RU" sz="2000" b="1" cap="all" baseline="0">
            <a:latin typeface="Times New Roman" pitchFamily="18" charset="0"/>
            <a:cs typeface="Times New Roman" pitchFamily="18" charset="0"/>
          </a:endParaRPr>
        </a:p>
      </dgm:t>
    </dgm:pt>
    <dgm:pt modelId="{2A45F2B8-CB7E-4896-A18D-9A14A20FC396}" type="pres">
      <dgm:prSet presAssocID="{6A3998E7-56E0-49A4-B94C-AF1FE39E312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6C4E07-7737-4683-BEA6-8C405270EF5C}" type="pres">
      <dgm:prSet presAssocID="{E8634C2F-EA4B-45D9-B5BE-5C575DF35EA3}" presName="parentLin" presStyleCnt="0"/>
      <dgm:spPr/>
    </dgm:pt>
    <dgm:pt modelId="{B43E850D-3223-4F54-801B-F2C36E0DE56D}" type="pres">
      <dgm:prSet presAssocID="{E8634C2F-EA4B-45D9-B5BE-5C575DF35EA3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490FBBDF-4090-43D2-B4E3-A2A788F947A0}" type="pres">
      <dgm:prSet presAssocID="{E8634C2F-EA4B-45D9-B5BE-5C575DF35EA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4738A1-D38B-4FDE-AFB5-98DCE24B8FEC}" type="pres">
      <dgm:prSet presAssocID="{E8634C2F-EA4B-45D9-B5BE-5C575DF35EA3}" presName="negativeSpace" presStyleCnt="0"/>
      <dgm:spPr/>
    </dgm:pt>
    <dgm:pt modelId="{0816EBFF-78FD-4B28-B29E-7980F9B85EBA}" type="pres">
      <dgm:prSet presAssocID="{E8634C2F-EA4B-45D9-B5BE-5C575DF35EA3}" presName="childText" presStyleLbl="conFgAcc1" presStyleIdx="0" presStyleCnt="6">
        <dgm:presLayoutVars>
          <dgm:bulletEnabled val="1"/>
        </dgm:presLayoutVars>
      </dgm:prSet>
      <dgm:spPr/>
    </dgm:pt>
    <dgm:pt modelId="{890FBF93-4677-4115-A3ED-F2E91352F535}" type="pres">
      <dgm:prSet presAssocID="{1F4B8DE5-D366-477C-BCDF-988ED5A69F61}" presName="spaceBetweenRectangles" presStyleCnt="0"/>
      <dgm:spPr/>
    </dgm:pt>
    <dgm:pt modelId="{0D3C9CFF-7342-4597-9B0E-A8B484831A90}" type="pres">
      <dgm:prSet presAssocID="{37AF5406-5118-46E6-95E6-E8898DAAA16A}" presName="parentLin" presStyleCnt="0"/>
      <dgm:spPr/>
    </dgm:pt>
    <dgm:pt modelId="{7E649530-16E7-4B03-80E9-BA3486C20B08}" type="pres">
      <dgm:prSet presAssocID="{37AF5406-5118-46E6-95E6-E8898DAAA16A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77DCFE68-9818-4868-909F-3FAF306807BA}" type="pres">
      <dgm:prSet presAssocID="{37AF5406-5118-46E6-95E6-E8898DAAA16A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740A6E-1279-495B-ADD4-9D2E3D622DD6}" type="pres">
      <dgm:prSet presAssocID="{37AF5406-5118-46E6-95E6-E8898DAAA16A}" presName="negativeSpace" presStyleCnt="0"/>
      <dgm:spPr/>
    </dgm:pt>
    <dgm:pt modelId="{B109570C-55F6-4D6C-B76E-EC503708BCA0}" type="pres">
      <dgm:prSet presAssocID="{37AF5406-5118-46E6-95E6-E8898DAAA16A}" presName="childText" presStyleLbl="conFgAcc1" presStyleIdx="1" presStyleCnt="6">
        <dgm:presLayoutVars>
          <dgm:bulletEnabled val="1"/>
        </dgm:presLayoutVars>
      </dgm:prSet>
      <dgm:spPr/>
    </dgm:pt>
    <dgm:pt modelId="{743FD300-0BDE-4C16-878A-B13C3C294016}" type="pres">
      <dgm:prSet presAssocID="{DA6AAB0B-86DF-4FF2-A61F-18414447B248}" presName="spaceBetweenRectangles" presStyleCnt="0"/>
      <dgm:spPr/>
    </dgm:pt>
    <dgm:pt modelId="{F07C3250-404F-4ED2-A375-309C07A032C2}" type="pres">
      <dgm:prSet presAssocID="{68F6D636-F5ED-4D99-A0E5-739553D2271A}" presName="parentLin" presStyleCnt="0"/>
      <dgm:spPr/>
    </dgm:pt>
    <dgm:pt modelId="{E098EFE8-EB4F-4005-B4C3-314733152214}" type="pres">
      <dgm:prSet presAssocID="{68F6D636-F5ED-4D99-A0E5-739553D2271A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5504AF9A-93A7-41BF-A7D1-B13C4DF3FC5B}" type="pres">
      <dgm:prSet presAssocID="{68F6D636-F5ED-4D99-A0E5-739553D2271A}" presName="parentText" presStyleLbl="node1" presStyleIdx="2" presStyleCnt="6" custLinFactNeighborX="7512" custLinFactNeighborY="54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00EB08-45FD-4974-BAA9-1904C7E22CCB}" type="pres">
      <dgm:prSet presAssocID="{68F6D636-F5ED-4D99-A0E5-739553D2271A}" presName="negativeSpace" presStyleCnt="0"/>
      <dgm:spPr/>
    </dgm:pt>
    <dgm:pt modelId="{A0B27D41-6208-400C-A23B-E69D0D55AE5C}" type="pres">
      <dgm:prSet presAssocID="{68F6D636-F5ED-4D99-A0E5-739553D2271A}" presName="childText" presStyleLbl="conFgAcc1" presStyleIdx="2" presStyleCnt="6">
        <dgm:presLayoutVars>
          <dgm:bulletEnabled val="1"/>
        </dgm:presLayoutVars>
      </dgm:prSet>
      <dgm:spPr/>
    </dgm:pt>
    <dgm:pt modelId="{C3E88104-409C-4F98-BB99-3E453E0B694D}" type="pres">
      <dgm:prSet presAssocID="{F5F26373-236B-4CAB-8F24-8B766B88C4E6}" presName="spaceBetweenRectangles" presStyleCnt="0"/>
      <dgm:spPr/>
    </dgm:pt>
    <dgm:pt modelId="{2D15A25D-E32F-4A20-ACE2-8A18232DAD91}" type="pres">
      <dgm:prSet presAssocID="{738EEBAF-57FA-4C50-9522-D1196A7D1DBC}" presName="parentLin" presStyleCnt="0"/>
      <dgm:spPr/>
    </dgm:pt>
    <dgm:pt modelId="{953A9506-D0DD-400F-9549-004CB91B6063}" type="pres">
      <dgm:prSet presAssocID="{738EEBAF-57FA-4C50-9522-D1196A7D1DBC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B3AC80B2-57DE-4861-B189-6DC706823D5D}" type="pres">
      <dgm:prSet presAssocID="{738EEBAF-57FA-4C50-9522-D1196A7D1DBC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5FCCD-4A31-4190-B963-BF63C5BCA5C1}" type="pres">
      <dgm:prSet presAssocID="{738EEBAF-57FA-4C50-9522-D1196A7D1DBC}" presName="negativeSpace" presStyleCnt="0"/>
      <dgm:spPr/>
    </dgm:pt>
    <dgm:pt modelId="{53902FB4-2C15-4A78-8DCA-6E9D51565761}" type="pres">
      <dgm:prSet presAssocID="{738EEBAF-57FA-4C50-9522-D1196A7D1DBC}" presName="childText" presStyleLbl="conFgAcc1" presStyleIdx="3" presStyleCnt="6">
        <dgm:presLayoutVars>
          <dgm:bulletEnabled val="1"/>
        </dgm:presLayoutVars>
      </dgm:prSet>
      <dgm:spPr/>
    </dgm:pt>
    <dgm:pt modelId="{EA8F36E9-3EC0-424A-9604-B8DB92CDEB4F}" type="pres">
      <dgm:prSet presAssocID="{D4315EBD-9D5B-43AB-8BE0-BF553CBE3C9E}" presName="spaceBetweenRectangles" presStyleCnt="0"/>
      <dgm:spPr/>
    </dgm:pt>
    <dgm:pt modelId="{C0FE7E5F-459B-416D-A1EB-4C85DA0BAF7B}" type="pres">
      <dgm:prSet presAssocID="{39E4D1C1-39E6-4EC5-B3CA-2A792A8E6D89}" presName="parentLin" presStyleCnt="0"/>
      <dgm:spPr/>
    </dgm:pt>
    <dgm:pt modelId="{0A0DF97E-0A2C-4934-8F34-8DE26471FE0D}" type="pres">
      <dgm:prSet presAssocID="{39E4D1C1-39E6-4EC5-B3CA-2A792A8E6D89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5DB99EDF-FD33-4D34-BEE0-01A274A64B67}" type="pres">
      <dgm:prSet presAssocID="{39E4D1C1-39E6-4EC5-B3CA-2A792A8E6D89}" presName="parentText" presStyleLbl="node1" presStyleIdx="4" presStyleCnt="6" custLinFactNeighborX="-9987" custLinFactNeighborY="42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4936CD-CF82-4366-9051-9BF96AB50AE1}" type="pres">
      <dgm:prSet presAssocID="{39E4D1C1-39E6-4EC5-B3CA-2A792A8E6D89}" presName="negativeSpace" presStyleCnt="0"/>
      <dgm:spPr/>
    </dgm:pt>
    <dgm:pt modelId="{577B8EBE-9835-4311-84B8-D48E79130BAD}" type="pres">
      <dgm:prSet presAssocID="{39E4D1C1-39E6-4EC5-B3CA-2A792A8E6D89}" presName="childText" presStyleLbl="conFgAcc1" presStyleIdx="4" presStyleCnt="6">
        <dgm:presLayoutVars>
          <dgm:bulletEnabled val="1"/>
        </dgm:presLayoutVars>
      </dgm:prSet>
      <dgm:spPr/>
    </dgm:pt>
    <dgm:pt modelId="{BA927DBC-A568-45DE-BA7D-E0E4B68694A1}" type="pres">
      <dgm:prSet presAssocID="{4D20AEBF-8B71-45DC-8209-8496B2495C72}" presName="spaceBetweenRectangles" presStyleCnt="0"/>
      <dgm:spPr/>
    </dgm:pt>
    <dgm:pt modelId="{DFA18FB5-30B4-45CB-A6FD-112EBBD4E93A}" type="pres">
      <dgm:prSet presAssocID="{8AF2AE26-4E1E-4FCC-9C4D-4CF009080D46}" presName="parentLin" presStyleCnt="0"/>
      <dgm:spPr/>
    </dgm:pt>
    <dgm:pt modelId="{365E92D5-398F-44D4-B51C-84A16398A4CA}" type="pres">
      <dgm:prSet presAssocID="{8AF2AE26-4E1E-4FCC-9C4D-4CF009080D46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CB7B4061-054F-4DBE-BEDE-A2C064091101}" type="pres">
      <dgm:prSet presAssocID="{8AF2AE26-4E1E-4FCC-9C4D-4CF009080D46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77B4C9-251F-454D-86AB-EA704E126652}" type="pres">
      <dgm:prSet presAssocID="{8AF2AE26-4E1E-4FCC-9C4D-4CF009080D46}" presName="negativeSpace" presStyleCnt="0"/>
      <dgm:spPr/>
    </dgm:pt>
    <dgm:pt modelId="{B2C12C59-0C46-41FC-8BAA-92963B22FF32}" type="pres">
      <dgm:prSet presAssocID="{8AF2AE26-4E1E-4FCC-9C4D-4CF009080D46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AD0762D8-22E2-41CB-820A-E263C0BCAE76}" type="presOf" srcId="{6A3998E7-56E0-49A4-B94C-AF1FE39E3126}" destId="{2A45F2B8-CB7E-4896-A18D-9A14A20FC396}" srcOrd="0" destOrd="0" presId="urn:microsoft.com/office/officeart/2005/8/layout/list1"/>
    <dgm:cxn modelId="{2229C202-DE4E-4162-A22A-4B42049F5745}" type="presOf" srcId="{8AF2AE26-4E1E-4FCC-9C4D-4CF009080D46}" destId="{365E92D5-398F-44D4-B51C-84A16398A4CA}" srcOrd="0" destOrd="0" presId="urn:microsoft.com/office/officeart/2005/8/layout/list1"/>
    <dgm:cxn modelId="{C552FB79-133A-4D74-A601-0001BDF2F355}" type="presOf" srcId="{37AF5406-5118-46E6-95E6-E8898DAAA16A}" destId="{77DCFE68-9818-4868-909F-3FAF306807BA}" srcOrd="1" destOrd="0" presId="urn:microsoft.com/office/officeart/2005/8/layout/list1"/>
    <dgm:cxn modelId="{79274F8A-3A50-41E9-B112-6B3BE9129101}" type="presOf" srcId="{E8634C2F-EA4B-45D9-B5BE-5C575DF35EA3}" destId="{B43E850D-3223-4F54-801B-F2C36E0DE56D}" srcOrd="0" destOrd="0" presId="urn:microsoft.com/office/officeart/2005/8/layout/list1"/>
    <dgm:cxn modelId="{940C6C75-34B5-4C53-AA99-095ADF21F9B4}" type="presOf" srcId="{39E4D1C1-39E6-4EC5-B3CA-2A792A8E6D89}" destId="{5DB99EDF-FD33-4D34-BEE0-01A274A64B67}" srcOrd="1" destOrd="0" presId="urn:microsoft.com/office/officeart/2005/8/layout/list1"/>
    <dgm:cxn modelId="{364B4A63-ECC6-4A23-9268-2AFE404C2DF0}" type="presOf" srcId="{37AF5406-5118-46E6-95E6-E8898DAAA16A}" destId="{7E649530-16E7-4B03-80E9-BA3486C20B08}" srcOrd="0" destOrd="0" presId="urn:microsoft.com/office/officeart/2005/8/layout/list1"/>
    <dgm:cxn modelId="{40912532-1B6D-41C1-999E-B20A08056520}" type="presOf" srcId="{8AF2AE26-4E1E-4FCC-9C4D-4CF009080D46}" destId="{CB7B4061-054F-4DBE-BEDE-A2C064091101}" srcOrd="1" destOrd="0" presId="urn:microsoft.com/office/officeart/2005/8/layout/list1"/>
    <dgm:cxn modelId="{26E73A2A-079D-492D-932F-F7ED23E95C9D}" srcId="{6A3998E7-56E0-49A4-B94C-AF1FE39E3126}" destId="{738EEBAF-57FA-4C50-9522-D1196A7D1DBC}" srcOrd="3" destOrd="0" parTransId="{9F2EA08E-986B-46B9-A510-C1D40A6AAAAB}" sibTransId="{D4315EBD-9D5B-43AB-8BE0-BF553CBE3C9E}"/>
    <dgm:cxn modelId="{AD9A881C-A918-466A-9941-FD907D496E0C}" type="presOf" srcId="{738EEBAF-57FA-4C50-9522-D1196A7D1DBC}" destId="{953A9506-D0DD-400F-9549-004CB91B6063}" srcOrd="0" destOrd="0" presId="urn:microsoft.com/office/officeart/2005/8/layout/list1"/>
    <dgm:cxn modelId="{3E5714E2-FA69-4AE5-86F7-2B9E84C7BD42}" srcId="{6A3998E7-56E0-49A4-B94C-AF1FE39E3126}" destId="{37AF5406-5118-46E6-95E6-E8898DAAA16A}" srcOrd="1" destOrd="0" parTransId="{FAB05623-0AC0-4B7B-98D8-BF067CCA7091}" sibTransId="{DA6AAB0B-86DF-4FF2-A61F-18414447B248}"/>
    <dgm:cxn modelId="{5797354D-A7CE-40E2-AD05-BC8D2CC89AB0}" type="presOf" srcId="{E8634C2F-EA4B-45D9-B5BE-5C575DF35EA3}" destId="{490FBBDF-4090-43D2-B4E3-A2A788F947A0}" srcOrd="1" destOrd="0" presId="urn:microsoft.com/office/officeart/2005/8/layout/list1"/>
    <dgm:cxn modelId="{1D98AC65-1B4C-483C-ACA1-32AB74F95A46}" type="presOf" srcId="{738EEBAF-57FA-4C50-9522-D1196A7D1DBC}" destId="{B3AC80B2-57DE-4861-B189-6DC706823D5D}" srcOrd="1" destOrd="0" presId="urn:microsoft.com/office/officeart/2005/8/layout/list1"/>
    <dgm:cxn modelId="{3AAC21DC-7E77-4A8D-B123-7E8C57E2E460}" type="presOf" srcId="{39E4D1C1-39E6-4EC5-B3CA-2A792A8E6D89}" destId="{0A0DF97E-0A2C-4934-8F34-8DE26471FE0D}" srcOrd="0" destOrd="0" presId="urn:microsoft.com/office/officeart/2005/8/layout/list1"/>
    <dgm:cxn modelId="{DADFB763-2805-435C-B553-70E6FD5DF090}" srcId="{6A3998E7-56E0-49A4-B94C-AF1FE39E3126}" destId="{68F6D636-F5ED-4D99-A0E5-739553D2271A}" srcOrd="2" destOrd="0" parTransId="{218F6479-90A4-465C-9955-6F3CB95DD47F}" sibTransId="{F5F26373-236B-4CAB-8F24-8B766B88C4E6}"/>
    <dgm:cxn modelId="{2E2BAC9C-2219-4017-966E-89FB9925088C}" srcId="{6A3998E7-56E0-49A4-B94C-AF1FE39E3126}" destId="{39E4D1C1-39E6-4EC5-B3CA-2A792A8E6D89}" srcOrd="4" destOrd="0" parTransId="{41818F8A-7243-4E11-ADAA-5D2EBCAA7D50}" sibTransId="{4D20AEBF-8B71-45DC-8209-8496B2495C72}"/>
    <dgm:cxn modelId="{4F27B0D9-6243-43A7-B621-2542AE5155FB}" type="presOf" srcId="{68F6D636-F5ED-4D99-A0E5-739553D2271A}" destId="{5504AF9A-93A7-41BF-A7D1-B13C4DF3FC5B}" srcOrd="1" destOrd="0" presId="urn:microsoft.com/office/officeart/2005/8/layout/list1"/>
    <dgm:cxn modelId="{BC2A4889-9BEF-4F4B-BAC5-33BE42168EE6}" type="presOf" srcId="{68F6D636-F5ED-4D99-A0E5-739553D2271A}" destId="{E098EFE8-EB4F-4005-B4C3-314733152214}" srcOrd="0" destOrd="0" presId="urn:microsoft.com/office/officeart/2005/8/layout/list1"/>
    <dgm:cxn modelId="{725CA544-98B7-41D0-A16B-54B3EAF7EAC3}" srcId="{6A3998E7-56E0-49A4-B94C-AF1FE39E3126}" destId="{8AF2AE26-4E1E-4FCC-9C4D-4CF009080D46}" srcOrd="5" destOrd="0" parTransId="{7CFE6499-FA39-4766-9DB9-784B54A9339D}" sibTransId="{CC491765-E47B-40E1-82E4-672BF05E4B26}"/>
    <dgm:cxn modelId="{3753FA95-7738-4156-A6D5-C32E744520BB}" srcId="{6A3998E7-56E0-49A4-B94C-AF1FE39E3126}" destId="{E8634C2F-EA4B-45D9-B5BE-5C575DF35EA3}" srcOrd="0" destOrd="0" parTransId="{B609119E-1DBB-4280-8C2F-613D535D2F4F}" sibTransId="{1F4B8DE5-D366-477C-BCDF-988ED5A69F61}"/>
    <dgm:cxn modelId="{7BF73B04-6AEF-4B29-B137-C5AB4C0627BD}" type="presParOf" srcId="{2A45F2B8-CB7E-4896-A18D-9A14A20FC396}" destId="{A06C4E07-7737-4683-BEA6-8C405270EF5C}" srcOrd="0" destOrd="0" presId="urn:microsoft.com/office/officeart/2005/8/layout/list1"/>
    <dgm:cxn modelId="{6F35B3AB-8EF9-4C16-AA21-F79D6D11C2F2}" type="presParOf" srcId="{A06C4E07-7737-4683-BEA6-8C405270EF5C}" destId="{B43E850D-3223-4F54-801B-F2C36E0DE56D}" srcOrd="0" destOrd="0" presId="urn:microsoft.com/office/officeart/2005/8/layout/list1"/>
    <dgm:cxn modelId="{D1259688-7A95-45AE-8CE4-8186C0C711B5}" type="presParOf" srcId="{A06C4E07-7737-4683-BEA6-8C405270EF5C}" destId="{490FBBDF-4090-43D2-B4E3-A2A788F947A0}" srcOrd="1" destOrd="0" presId="urn:microsoft.com/office/officeart/2005/8/layout/list1"/>
    <dgm:cxn modelId="{9FA25C40-1817-4F40-B714-FA3EAB9BEA3F}" type="presParOf" srcId="{2A45F2B8-CB7E-4896-A18D-9A14A20FC396}" destId="{8E4738A1-D38B-4FDE-AFB5-98DCE24B8FEC}" srcOrd="1" destOrd="0" presId="urn:microsoft.com/office/officeart/2005/8/layout/list1"/>
    <dgm:cxn modelId="{95D04A70-B6EF-468C-A263-640CA3A55D18}" type="presParOf" srcId="{2A45F2B8-CB7E-4896-A18D-9A14A20FC396}" destId="{0816EBFF-78FD-4B28-B29E-7980F9B85EBA}" srcOrd="2" destOrd="0" presId="urn:microsoft.com/office/officeart/2005/8/layout/list1"/>
    <dgm:cxn modelId="{EEFD27C3-82D0-4DFD-94D6-A3EE8E6CD7A6}" type="presParOf" srcId="{2A45F2B8-CB7E-4896-A18D-9A14A20FC396}" destId="{890FBF93-4677-4115-A3ED-F2E91352F535}" srcOrd="3" destOrd="0" presId="urn:microsoft.com/office/officeart/2005/8/layout/list1"/>
    <dgm:cxn modelId="{7257CF73-B960-4B70-881C-030104529CDF}" type="presParOf" srcId="{2A45F2B8-CB7E-4896-A18D-9A14A20FC396}" destId="{0D3C9CFF-7342-4597-9B0E-A8B484831A90}" srcOrd="4" destOrd="0" presId="urn:microsoft.com/office/officeart/2005/8/layout/list1"/>
    <dgm:cxn modelId="{32570EB5-04AB-4AB0-BA60-436FB4741833}" type="presParOf" srcId="{0D3C9CFF-7342-4597-9B0E-A8B484831A90}" destId="{7E649530-16E7-4B03-80E9-BA3486C20B08}" srcOrd="0" destOrd="0" presId="urn:microsoft.com/office/officeart/2005/8/layout/list1"/>
    <dgm:cxn modelId="{32D08657-4A3B-4CB8-81CB-F26390235420}" type="presParOf" srcId="{0D3C9CFF-7342-4597-9B0E-A8B484831A90}" destId="{77DCFE68-9818-4868-909F-3FAF306807BA}" srcOrd="1" destOrd="0" presId="urn:microsoft.com/office/officeart/2005/8/layout/list1"/>
    <dgm:cxn modelId="{A860C038-8846-4B50-980B-5075D40842B9}" type="presParOf" srcId="{2A45F2B8-CB7E-4896-A18D-9A14A20FC396}" destId="{C6740A6E-1279-495B-ADD4-9D2E3D622DD6}" srcOrd="5" destOrd="0" presId="urn:microsoft.com/office/officeart/2005/8/layout/list1"/>
    <dgm:cxn modelId="{50A6D1CF-B256-40D6-A1BC-B3F8B8BB4700}" type="presParOf" srcId="{2A45F2B8-CB7E-4896-A18D-9A14A20FC396}" destId="{B109570C-55F6-4D6C-B76E-EC503708BCA0}" srcOrd="6" destOrd="0" presId="urn:microsoft.com/office/officeart/2005/8/layout/list1"/>
    <dgm:cxn modelId="{354ECCE0-547E-40AF-B456-F49246933DAE}" type="presParOf" srcId="{2A45F2B8-CB7E-4896-A18D-9A14A20FC396}" destId="{743FD300-0BDE-4C16-878A-B13C3C294016}" srcOrd="7" destOrd="0" presId="urn:microsoft.com/office/officeart/2005/8/layout/list1"/>
    <dgm:cxn modelId="{3FEEB97D-65F1-4241-BD30-7A1C29B67D0C}" type="presParOf" srcId="{2A45F2B8-CB7E-4896-A18D-9A14A20FC396}" destId="{F07C3250-404F-4ED2-A375-309C07A032C2}" srcOrd="8" destOrd="0" presId="urn:microsoft.com/office/officeart/2005/8/layout/list1"/>
    <dgm:cxn modelId="{7EDC26B4-F435-449A-A7D8-0131FC848AB2}" type="presParOf" srcId="{F07C3250-404F-4ED2-A375-309C07A032C2}" destId="{E098EFE8-EB4F-4005-B4C3-314733152214}" srcOrd="0" destOrd="0" presId="urn:microsoft.com/office/officeart/2005/8/layout/list1"/>
    <dgm:cxn modelId="{B537BDD5-AC9B-4300-B587-DA78879FBB8F}" type="presParOf" srcId="{F07C3250-404F-4ED2-A375-309C07A032C2}" destId="{5504AF9A-93A7-41BF-A7D1-B13C4DF3FC5B}" srcOrd="1" destOrd="0" presId="urn:microsoft.com/office/officeart/2005/8/layout/list1"/>
    <dgm:cxn modelId="{AB447A3E-29D0-480E-AF55-E0C30C9FE133}" type="presParOf" srcId="{2A45F2B8-CB7E-4896-A18D-9A14A20FC396}" destId="{C700EB08-45FD-4974-BAA9-1904C7E22CCB}" srcOrd="9" destOrd="0" presId="urn:microsoft.com/office/officeart/2005/8/layout/list1"/>
    <dgm:cxn modelId="{AED554F1-D23A-4C15-9C0F-D84CCA2BFAB2}" type="presParOf" srcId="{2A45F2B8-CB7E-4896-A18D-9A14A20FC396}" destId="{A0B27D41-6208-400C-A23B-E69D0D55AE5C}" srcOrd="10" destOrd="0" presId="urn:microsoft.com/office/officeart/2005/8/layout/list1"/>
    <dgm:cxn modelId="{0CA4A108-F06A-4930-809F-26BB36DA9975}" type="presParOf" srcId="{2A45F2B8-CB7E-4896-A18D-9A14A20FC396}" destId="{C3E88104-409C-4F98-BB99-3E453E0B694D}" srcOrd="11" destOrd="0" presId="urn:microsoft.com/office/officeart/2005/8/layout/list1"/>
    <dgm:cxn modelId="{1DF558B5-F238-4304-940A-093C73F97E24}" type="presParOf" srcId="{2A45F2B8-CB7E-4896-A18D-9A14A20FC396}" destId="{2D15A25D-E32F-4A20-ACE2-8A18232DAD91}" srcOrd="12" destOrd="0" presId="urn:microsoft.com/office/officeart/2005/8/layout/list1"/>
    <dgm:cxn modelId="{7FB56620-8D3E-4F45-AD0C-2057A48E53D3}" type="presParOf" srcId="{2D15A25D-E32F-4A20-ACE2-8A18232DAD91}" destId="{953A9506-D0DD-400F-9549-004CB91B6063}" srcOrd="0" destOrd="0" presId="urn:microsoft.com/office/officeart/2005/8/layout/list1"/>
    <dgm:cxn modelId="{FEBEFE38-BCCD-46EB-8D31-BE9C62B931C4}" type="presParOf" srcId="{2D15A25D-E32F-4A20-ACE2-8A18232DAD91}" destId="{B3AC80B2-57DE-4861-B189-6DC706823D5D}" srcOrd="1" destOrd="0" presId="urn:microsoft.com/office/officeart/2005/8/layout/list1"/>
    <dgm:cxn modelId="{4012E8D0-FA1D-4266-8899-11DC0DFC1678}" type="presParOf" srcId="{2A45F2B8-CB7E-4896-A18D-9A14A20FC396}" destId="{5DE5FCCD-4A31-4190-B963-BF63C5BCA5C1}" srcOrd="13" destOrd="0" presId="urn:microsoft.com/office/officeart/2005/8/layout/list1"/>
    <dgm:cxn modelId="{0D98AA1C-1D12-42A6-932C-3FEF0ECA2757}" type="presParOf" srcId="{2A45F2B8-CB7E-4896-A18D-9A14A20FC396}" destId="{53902FB4-2C15-4A78-8DCA-6E9D51565761}" srcOrd="14" destOrd="0" presId="urn:microsoft.com/office/officeart/2005/8/layout/list1"/>
    <dgm:cxn modelId="{12FEBFF6-836E-47E8-88D9-ACDB4C28FBE0}" type="presParOf" srcId="{2A45F2B8-CB7E-4896-A18D-9A14A20FC396}" destId="{EA8F36E9-3EC0-424A-9604-B8DB92CDEB4F}" srcOrd="15" destOrd="0" presId="urn:microsoft.com/office/officeart/2005/8/layout/list1"/>
    <dgm:cxn modelId="{2DCD23DB-201B-4765-A263-A0652CAD3077}" type="presParOf" srcId="{2A45F2B8-CB7E-4896-A18D-9A14A20FC396}" destId="{C0FE7E5F-459B-416D-A1EB-4C85DA0BAF7B}" srcOrd="16" destOrd="0" presId="urn:microsoft.com/office/officeart/2005/8/layout/list1"/>
    <dgm:cxn modelId="{B534100E-BA51-495E-A54E-0340199F4170}" type="presParOf" srcId="{C0FE7E5F-459B-416D-A1EB-4C85DA0BAF7B}" destId="{0A0DF97E-0A2C-4934-8F34-8DE26471FE0D}" srcOrd="0" destOrd="0" presId="urn:microsoft.com/office/officeart/2005/8/layout/list1"/>
    <dgm:cxn modelId="{257C8AC4-7217-4659-9F2D-63B7AD97E8BC}" type="presParOf" srcId="{C0FE7E5F-459B-416D-A1EB-4C85DA0BAF7B}" destId="{5DB99EDF-FD33-4D34-BEE0-01A274A64B67}" srcOrd="1" destOrd="0" presId="urn:microsoft.com/office/officeart/2005/8/layout/list1"/>
    <dgm:cxn modelId="{147938B5-FCE2-4784-93B0-ECE0AE5BF4FD}" type="presParOf" srcId="{2A45F2B8-CB7E-4896-A18D-9A14A20FC396}" destId="{FD4936CD-CF82-4366-9051-9BF96AB50AE1}" srcOrd="17" destOrd="0" presId="urn:microsoft.com/office/officeart/2005/8/layout/list1"/>
    <dgm:cxn modelId="{21B376E9-A42F-48CF-A875-71C1EDCC4A42}" type="presParOf" srcId="{2A45F2B8-CB7E-4896-A18D-9A14A20FC396}" destId="{577B8EBE-9835-4311-84B8-D48E79130BAD}" srcOrd="18" destOrd="0" presId="urn:microsoft.com/office/officeart/2005/8/layout/list1"/>
    <dgm:cxn modelId="{AE874A6A-3B67-4F1D-843D-0A9C68D09645}" type="presParOf" srcId="{2A45F2B8-CB7E-4896-A18D-9A14A20FC396}" destId="{BA927DBC-A568-45DE-BA7D-E0E4B68694A1}" srcOrd="19" destOrd="0" presId="urn:microsoft.com/office/officeart/2005/8/layout/list1"/>
    <dgm:cxn modelId="{664A5790-2AE1-4602-9EB2-212B77CDE4CD}" type="presParOf" srcId="{2A45F2B8-CB7E-4896-A18D-9A14A20FC396}" destId="{DFA18FB5-30B4-45CB-A6FD-112EBBD4E93A}" srcOrd="20" destOrd="0" presId="urn:microsoft.com/office/officeart/2005/8/layout/list1"/>
    <dgm:cxn modelId="{67F93A2D-87BD-4F45-812A-ABFAFBD65614}" type="presParOf" srcId="{DFA18FB5-30B4-45CB-A6FD-112EBBD4E93A}" destId="{365E92D5-398F-44D4-B51C-84A16398A4CA}" srcOrd="0" destOrd="0" presId="urn:microsoft.com/office/officeart/2005/8/layout/list1"/>
    <dgm:cxn modelId="{CF0B947E-9429-4EDE-A4A4-ED1F63A8A594}" type="presParOf" srcId="{DFA18FB5-30B4-45CB-A6FD-112EBBD4E93A}" destId="{CB7B4061-054F-4DBE-BEDE-A2C064091101}" srcOrd="1" destOrd="0" presId="urn:microsoft.com/office/officeart/2005/8/layout/list1"/>
    <dgm:cxn modelId="{CCF7403C-7312-450A-9889-BA84B4CB5642}" type="presParOf" srcId="{2A45F2B8-CB7E-4896-A18D-9A14A20FC396}" destId="{D377B4C9-251F-454D-86AB-EA704E126652}" srcOrd="21" destOrd="0" presId="urn:microsoft.com/office/officeart/2005/8/layout/list1"/>
    <dgm:cxn modelId="{EA94C9C6-BD4E-40F3-A8F1-D6EA19A4F961}" type="presParOf" srcId="{2A45F2B8-CB7E-4896-A18D-9A14A20FC396}" destId="{B2C12C59-0C46-41FC-8BAA-92963B22FF32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16EBFF-78FD-4B28-B29E-7980F9B85EBA}">
      <dsp:nvSpPr>
        <dsp:cNvPr id="0" name=""/>
        <dsp:cNvSpPr/>
      </dsp:nvSpPr>
      <dsp:spPr>
        <a:xfrm>
          <a:off x="0" y="463500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0FBBDF-4090-43D2-B4E3-A2A788F947A0}">
      <dsp:nvSpPr>
        <dsp:cNvPr id="0" name=""/>
        <dsp:cNvSpPr/>
      </dsp:nvSpPr>
      <dsp:spPr>
        <a:xfrm>
          <a:off x="411480" y="94500"/>
          <a:ext cx="576072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all" baseline="0" dirty="0" smtClean="0">
              <a:latin typeface="Times New Roman" pitchFamily="18" charset="0"/>
              <a:cs typeface="Times New Roman" pitchFamily="18" charset="0"/>
            </a:rPr>
            <a:t>Значимость материала</a:t>
          </a:r>
          <a:endParaRPr lang="ru-RU" sz="2000" b="1" kern="1200" cap="all" baseline="0" dirty="0">
            <a:latin typeface="Times New Roman" pitchFamily="18" charset="0"/>
            <a:cs typeface="Times New Roman" pitchFamily="18" charset="0"/>
          </a:endParaRPr>
        </a:p>
      </dsp:txBody>
      <dsp:txXfrm>
        <a:off x="447506" y="130526"/>
        <a:ext cx="5688668" cy="665948"/>
      </dsp:txXfrm>
    </dsp:sp>
    <dsp:sp modelId="{B109570C-55F6-4D6C-B76E-EC503708BCA0}">
      <dsp:nvSpPr>
        <dsp:cNvPr id="0" name=""/>
        <dsp:cNvSpPr/>
      </dsp:nvSpPr>
      <dsp:spPr>
        <a:xfrm>
          <a:off x="0" y="1597500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DCFE68-9818-4868-909F-3FAF306807BA}">
      <dsp:nvSpPr>
        <dsp:cNvPr id="0" name=""/>
        <dsp:cNvSpPr/>
      </dsp:nvSpPr>
      <dsp:spPr>
        <a:xfrm>
          <a:off x="411480" y="1228500"/>
          <a:ext cx="576072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all" baseline="0" dirty="0" smtClean="0">
              <a:latin typeface="Times New Roman" pitchFamily="18" charset="0"/>
              <a:cs typeface="Times New Roman" pitchFamily="18" charset="0"/>
            </a:rPr>
            <a:t>Оптимум в подаче сигналов и эмоциональном сопровождении</a:t>
          </a:r>
          <a:endParaRPr lang="ru-RU" sz="2000" b="1" kern="1200" cap="all" baseline="0" dirty="0">
            <a:latin typeface="Times New Roman" pitchFamily="18" charset="0"/>
            <a:cs typeface="Times New Roman" pitchFamily="18" charset="0"/>
          </a:endParaRPr>
        </a:p>
      </dsp:txBody>
      <dsp:txXfrm>
        <a:off x="447506" y="1264526"/>
        <a:ext cx="5688668" cy="665948"/>
      </dsp:txXfrm>
    </dsp:sp>
    <dsp:sp modelId="{A0B27D41-6208-400C-A23B-E69D0D55AE5C}">
      <dsp:nvSpPr>
        <dsp:cNvPr id="0" name=""/>
        <dsp:cNvSpPr/>
      </dsp:nvSpPr>
      <dsp:spPr>
        <a:xfrm>
          <a:off x="0" y="2731500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04AF9A-93A7-41BF-A7D1-B13C4DF3FC5B}">
      <dsp:nvSpPr>
        <dsp:cNvPr id="0" name=""/>
        <dsp:cNvSpPr/>
      </dsp:nvSpPr>
      <dsp:spPr>
        <a:xfrm>
          <a:off x="442390" y="2403075"/>
          <a:ext cx="576072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all" baseline="0" dirty="0" err="1" smtClean="0">
              <a:latin typeface="Times New Roman" pitchFamily="18" charset="0"/>
              <a:cs typeface="Times New Roman" pitchFamily="18" charset="0"/>
            </a:rPr>
            <a:t>Мотиваторы</a:t>
          </a:r>
          <a:r>
            <a:rPr lang="ru-RU" sz="2000" b="1" kern="1200" cap="all" baseline="0" dirty="0" smtClean="0">
              <a:latin typeface="Times New Roman" pitchFamily="18" charset="0"/>
              <a:cs typeface="Times New Roman" pitchFamily="18" charset="0"/>
            </a:rPr>
            <a:t> («В конце занятия нас ожидает сюрприз»)</a:t>
          </a:r>
          <a:endParaRPr lang="ru-RU" sz="2000" b="1" kern="1200" cap="all" baseline="0" dirty="0">
            <a:latin typeface="Times New Roman" pitchFamily="18" charset="0"/>
            <a:cs typeface="Times New Roman" pitchFamily="18" charset="0"/>
          </a:endParaRPr>
        </a:p>
      </dsp:txBody>
      <dsp:txXfrm>
        <a:off x="478416" y="2439101"/>
        <a:ext cx="5688668" cy="665948"/>
      </dsp:txXfrm>
    </dsp:sp>
    <dsp:sp modelId="{53902FB4-2C15-4A78-8DCA-6E9D51565761}">
      <dsp:nvSpPr>
        <dsp:cNvPr id="0" name=""/>
        <dsp:cNvSpPr/>
      </dsp:nvSpPr>
      <dsp:spPr>
        <a:xfrm>
          <a:off x="0" y="3865500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AC80B2-57DE-4861-B189-6DC706823D5D}">
      <dsp:nvSpPr>
        <dsp:cNvPr id="0" name=""/>
        <dsp:cNvSpPr/>
      </dsp:nvSpPr>
      <dsp:spPr>
        <a:xfrm>
          <a:off x="411480" y="3496500"/>
          <a:ext cx="576072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all" baseline="0" dirty="0" smtClean="0">
              <a:latin typeface="Times New Roman" pitchFamily="18" charset="0"/>
              <a:cs typeface="Times New Roman" pitchFamily="18" charset="0"/>
            </a:rPr>
            <a:t>удивление</a:t>
          </a:r>
          <a:endParaRPr lang="ru-RU" sz="2000" b="1" kern="1200" cap="all" baseline="0" dirty="0">
            <a:latin typeface="Times New Roman" pitchFamily="18" charset="0"/>
            <a:cs typeface="Times New Roman" pitchFamily="18" charset="0"/>
          </a:endParaRPr>
        </a:p>
      </dsp:txBody>
      <dsp:txXfrm>
        <a:off x="447506" y="3532526"/>
        <a:ext cx="5688668" cy="665948"/>
      </dsp:txXfrm>
    </dsp:sp>
    <dsp:sp modelId="{577B8EBE-9835-4311-84B8-D48E79130BAD}">
      <dsp:nvSpPr>
        <dsp:cNvPr id="0" name=""/>
        <dsp:cNvSpPr/>
      </dsp:nvSpPr>
      <dsp:spPr>
        <a:xfrm>
          <a:off x="0" y="4999500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B99EDF-FD33-4D34-BEE0-01A274A64B67}">
      <dsp:nvSpPr>
        <dsp:cNvPr id="0" name=""/>
        <dsp:cNvSpPr/>
      </dsp:nvSpPr>
      <dsp:spPr>
        <a:xfrm>
          <a:off x="370385" y="4662197"/>
          <a:ext cx="576072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all" baseline="0" dirty="0" smtClean="0">
              <a:latin typeface="Times New Roman" pitchFamily="18" charset="0"/>
              <a:cs typeface="Times New Roman" pitchFamily="18" charset="0"/>
            </a:rPr>
            <a:t>новизна</a:t>
          </a:r>
          <a:endParaRPr lang="ru-RU" sz="2000" b="1" kern="1200" cap="all" baseline="0" dirty="0">
            <a:latin typeface="Times New Roman" pitchFamily="18" charset="0"/>
            <a:cs typeface="Times New Roman" pitchFamily="18" charset="0"/>
          </a:endParaRPr>
        </a:p>
      </dsp:txBody>
      <dsp:txXfrm>
        <a:off x="406411" y="4698223"/>
        <a:ext cx="5688668" cy="665948"/>
      </dsp:txXfrm>
    </dsp:sp>
    <dsp:sp modelId="{B2C12C59-0C46-41FC-8BAA-92963B22FF32}">
      <dsp:nvSpPr>
        <dsp:cNvPr id="0" name=""/>
        <dsp:cNvSpPr/>
      </dsp:nvSpPr>
      <dsp:spPr>
        <a:xfrm>
          <a:off x="0" y="6133500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7B4061-054F-4DBE-BEDE-A2C064091101}">
      <dsp:nvSpPr>
        <dsp:cNvPr id="0" name=""/>
        <dsp:cNvSpPr/>
      </dsp:nvSpPr>
      <dsp:spPr>
        <a:xfrm>
          <a:off x="411480" y="5764500"/>
          <a:ext cx="576072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all" baseline="0" dirty="0" smtClean="0">
              <a:latin typeface="Times New Roman" pitchFamily="18" charset="0"/>
              <a:cs typeface="Times New Roman" pitchFamily="18" charset="0"/>
            </a:rPr>
            <a:t>контрастность</a:t>
          </a:r>
          <a:endParaRPr lang="ru-RU" sz="2000" b="1" kern="1200" cap="all" baseline="0" dirty="0">
            <a:latin typeface="Times New Roman" pitchFamily="18" charset="0"/>
            <a:cs typeface="Times New Roman" pitchFamily="18" charset="0"/>
          </a:endParaRPr>
        </a:p>
      </dsp:txBody>
      <dsp:txXfrm>
        <a:off x="447506" y="5800526"/>
        <a:ext cx="5688668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1F5AC-CA01-4534-8026-060898E84823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BDAD8-E3D7-40BF-B525-E02B2D24F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970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B4B3-FDCA-42CB-8047-FA7EE2B0FD9F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9589-4DFF-4140-8576-009D56BC5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B4B3-FDCA-42CB-8047-FA7EE2B0FD9F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9589-4DFF-4140-8576-009D56BC5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B4B3-FDCA-42CB-8047-FA7EE2B0FD9F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9589-4DFF-4140-8576-009D56BC5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B4B3-FDCA-42CB-8047-FA7EE2B0FD9F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9589-4DFF-4140-8576-009D56BC5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B4B3-FDCA-42CB-8047-FA7EE2B0FD9F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9589-4DFF-4140-8576-009D56BC5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B4B3-FDCA-42CB-8047-FA7EE2B0FD9F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9589-4DFF-4140-8576-009D56BC5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B4B3-FDCA-42CB-8047-FA7EE2B0FD9F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9589-4DFF-4140-8576-009D56BC5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B4B3-FDCA-42CB-8047-FA7EE2B0FD9F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9589-4DFF-4140-8576-009D56BC5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B4B3-FDCA-42CB-8047-FA7EE2B0FD9F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9589-4DFF-4140-8576-009D56BC5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B4B3-FDCA-42CB-8047-FA7EE2B0FD9F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9589-4DFF-4140-8576-009D56BC5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B4B3-FDCA-42CB-8047-FA7EE2B0FD9F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9589-4DFF-4140-8576-009D56BC5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FB4B3-FDCA-42CB-8047-FA7EE2B0FD9F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79589-4DFF-4140-8576-009D56BC5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активизировать познавательную деятельность младших школьников в условиях </a:t>
            </a:r>
            <a:r>
              <a:rPr lang="ru-RU" sz="3600" b="1" cap="all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дистанционного обучения</a:t>
            </a:r>
            <a:endParaRPr lang="ru-RU" sz="3600" b="1" cap="all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2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Н.В.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Малухина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доцент кафедры психологии и коррекционной педагогики АОУ ВО ДПО «ВИРО»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b="1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условия</a:t>
            </a:r>
            <a:endParaRPr lang="ru-RU" b="1" cap="all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1880" y="1600200"/>
            <a:ext cx="5436096" cy="5257800"/>
          </a:xfrm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Длительность урока/занятия: 1-2 классы – не более 20 минут, 3-4 классы – не более 25 минут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(перерыв через 5-7 минут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Динамические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паузы: 3 упражнения с 3 повторениями; на расслабление плечевого пояса, для снятия напряжения глазных мышц (гимнастика Э.С. Аветисова, А.Н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Стрельниковой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В.Ф. Базарного), музыкальная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пауза)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Центр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экрана монитора должен быть на 15-20 см ниже уровня глаз, на расстоянии 60 – 70 см, но не ближе 50 см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Проветривание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комнаты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44824"/>
            <a:ext cx="3131840" cy="376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812360" cy="1143000"/>
          </a:xfrm>
        </p:spPr>
        <p:txBody>
          <a:bodyPr/>
          <a:lstStyle/>
          <a:p>
            <a:r>
              <a:rPr lang="ru-RU" b="1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Организация работы</a:t>
            </a:r>
            <a:endParaRPr lang="ru-RU" b="1" cap="all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257800"/>
          </a:xfrm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Договориться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правилах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работы, организации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рабочего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места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звуковых сигналов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Фиксация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окончания выполнения задания, урока/занятия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Используйте приложение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телефоне 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Noise 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Killer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(превышение окружающего шума)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Обращайтесь чаще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имени (дважды за занятие)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Прием «делегирования» полномочий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учителя ученику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Новое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сложное лучше давать в начале урока/занятия</a:t>
            </a:r>
          </a:p>
          <a:p>
            <a:endParaRPr lang="ru-RU" dirty="0"/>
          </a:p>
        </p:txBody>
      </p:sp>
      <p:sp>
        <p:nvSpPr>
          <p:cNvPr id="6148" name="AutoShape 4" descr="https://raskraska1.com/assets/images/resources/320/raskraska-kolokolchik-2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0" name="AutoShape 6" descr="https://bipbap.ru/wp-content/uploads/2020/01/7d7af3996ccb4a55db360f7990da8d0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2" name="AutoShape 8" descr="https://www.dltk-holidays.com/xmas/color/bposter-bell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4" name="AutoShape 10" descr="https://www.dltk-holidays.com/xmas/color/bposter-bell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6" name="AutoShape 12" descr="https://www.blueindic.com/blog/wp-content/uploads/2017/02/alertablog-0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60" name="AutoShape 16" descr="https://pickimage.ru/wp-content/uploads/images/detskie/schoolcall/shkolnizvonok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0"/>
          <a:ext cx="8229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Визуальная модальность</a:t>
            </a:r>
            <a:endParaRPr lang="ru-RU" b="1" cap="all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Используйте мерцающие эффекты (анимацию)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Используйте динамические особенности объектов 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Окошко видеозаписи лучше располагать вверху слайда по центру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Появляйтесь чаще на большом экране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Меняйте цветовой (однотонный) фон слайдов презентации 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Неполное представление объекта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Яркие образы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Аудиальная</a:t>
            </a:r>
            <a:r>
              <a:rPr lang="ru-RU" b="1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модальность</a:t>
            </a:r>
            <a:endParaRPr lang="ru-RU" b="1" cap="all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marL="0" indent="34290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«Нужно говорить громко, чтобы тебя услышали,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 нужно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говорить тихо, чтобы тебя послушали»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П.Клодель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Голосовая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модуляция (темп, высота, громкость, ритм, эмоциональная насыщенность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Ритмически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организованные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раздражители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Установка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запоминание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спользуйте вопросы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Подкрепляйте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зрительные раздражители словесными, по возможности и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кинестетическими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Условия длительного сохранения внимания и активизации познавательной деятельности</a:t>
            </a:r>
            <a:endParaRPr lang="ru-RU" sz="3200" b="1" cap="all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342900" algn="just">
              <a:lnSpc>
                <a:spcPct val="110000"/>
              </a:lnSpc>
              <a:spcBef>
                <a:spcPts val="0"/>
              </a:spcBef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Посильность выполняемой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соответствующих знаний, умений и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навыков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Проблемное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обучение</a:t>
            </a: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Дискуссия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Интерес (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сказка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игра, путешествие, рисунок, загадки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</a:pP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Синквейн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9182" y="1052736"/>
            <a:ext cx="6677114" cy="357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763688" y="5607298"/>
            <a:ext cx="56335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https://vk.com/public193719167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319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Как активизировать познавательную деятельность младших школьников в условиях дистанционного обучения</vt:lpstr>
      <vt:lpstr>Здоровьесберегающие условия</vt:lpstr>
      <vt:lpstr>Организация работы</vt:lpstr>
      <vt:lpstr>Презентация PowerPoint</vt:lpstr>
      <vt:lpstr>Визуальная модальность</vt:lpstr>
      <vt:lpstr>Аудиальная модальность</vt:lpstr>
      <vt:lpstr>Условия длительного сохранения внимания и активизации познавательной деятельности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особенности дистанционного обучения младших школьников</dc:title>
  <dc:creator>Нина Малухина</dc:creator>
  <cp:lastModifiedBy>Den</cp:lastModifiedBy>
  <cp:revision>10</cp:revision>
  <dcterms:created xsi:type="dcterms:W3CDTF">2020-04-18T13:02:02Z</dcterms:created>
  <dcterms:modified xsi:type="dcterms:W3CDTF">2020-04-20T12:18:36Z</dcterms:modified>
</cp:coreProperties>
</file>