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70" r:id="rId3"/>
    <p:sldId id="271" r:id="rId4"/>
    <p:sldId id="274" r:id="rId5"/>
    <p:sldId id="273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64" r:id="rId19"/>
    <p:sldId id="265" r:id="rId20"/>
    <p:sldId id="266" r:id="rId21"/>
    <p:sldId id="267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800000"/>
    <a:srgbClr val="0000CC"/>
    <a:srgbClr val="FF0066"/>
    <a:srgbClr val="66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45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2CCD7-BB03-48D2-9514-19703B584A56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A45DA-B39E-44EA-9E28-35908F98BF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4755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A45DA-B39E-44EA-9E28-35908F98BF8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5287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A45DA-B39E-44EA-9E28-35908F98BF8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5287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A45DA-B39E-44EA-9E28-35908F98BF8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528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A45DA-B39E-44EA-9E28-35908F98BF8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528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A45DA-B39E-44EA-9E28-35908F98BF8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528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A45DA-B39E-44EA-9E28-35908F98BF8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528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A45DA-B39E-44EA-9E28-35908F98BF8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528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A45DA-B39E-44EA-9E28-35908F98BF8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528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chool23ul.narod.ru/G2017/muzeiAnsimova/m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" y="0"/>
            <a:ext cx="914395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536" y="137730"/>
            <a:ext cx="903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“ОЦ” </a:t>
            </a:r>
            <a:r>
              <a:rPr lang="ru-RU" sz="2400" b="1" spc="1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4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Кротовка</a:t>
            </a:r>
            <a:endParaRPr lang="ru-RU" sz="2400" b="1" spc="150" dirty="0">
              <a:ln w="11430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2204864"/>
            <a:ext cx="6732240" cy="136207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Краеведческий музей</a:t>
            </a:r>
            <a:endParaRPr lang="ru-RU" sz="4400" cap="none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704990" y="4149080"/>
            <a:ext cx="6333474" cy="1500187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000066"/>
                </a:solidFill>
                <a:latin typeface="Batang" pitchFamily="18" charset="-127"/>
                <a:ea typeface="Batang" pitchFamily="18" charset="-127"/>
              </a:rPr>
              <a:t>Учитель истории и обществознания Подманкова С.А.</a:t>
            </a:r>
            <a:endParaRPr lang="ru-RU" sz="2400" b="1" dirty="0">
              <a:solidFill>
                <a:srgbClr val="000066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33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chool23ul.narod.ru/G2017/muzeiAnsimova/m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5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65025"/>
            <a:ext cx="9143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spc="1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“ОЦ” с. </a:t>
            </a:r>
            <a:r>
              <a:rPr lang="ru-RU" sz="24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Кротовка</a:t>
            </a:r>
            <a:endParaRPr lang="ru-RU" sz="2400" b="1" spc="150" dirty="0">
              <a:ln w="11430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935936" y="4686672"/>
            <a:ext cx="7185520" cy="21602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Бумажные деньги и монеты советского периода, собранные учащимися школы</a:t>
            </a:r>
            <a:endParaRPr lang="ru-RU" sz="4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мое к школе\музей\20191030_13234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5"/>
          <a:stretch/>
        </p:blipFill>
        <p:spPr bwMode="auto">
          <a:xfrm>
            <a:off x="2051720" y="1025201"/>
            <a:ext cx="6802687" cy="36614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01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chool23ul.narod.ru/G2017/muzeiAnsimova/m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5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65025"/>
            <a:ext cx="9143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spc="1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“ОЦ” с. </a:t>
            </a:r>
            <a:r>
              <a:rPr lang="ru-RU" sz="24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Кротовка</a:t>
            </a:r>
            <a:endParaRPr lang="ru-RU" sz="2400" b="1" spc="150" dirty="0">
              <a:ln w="11430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мое к школе\музей\20191030_1301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7370235" cy="5527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304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chool23ul.narod.ru/G2017/muzeiAnsimova/m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8" y="-11038"/>
            <a:ext cx="914395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536" y="137730"/>
            <a:ext cx="903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3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“ОЦ” </a:t>
            </a:r>
            <a:r>
              <a:rPr lang="ru-RU" sz="2300" b="1" spc="1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3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Кротовка</a:t>
            </a:r>
            <a:endParaRPr lang="ru-RU" sz="2300" b="1" spc="150" dirty="0">
              <a:ln w="11430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мое к школе\музей\20191030_1344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27" y="744664"/>
            <a:ext cx="7611561" cy="5924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78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chool23ul.narod.ru/G2017/muzeiAnsimova/m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8" y="-11038"/>
            <a:ext cx="914395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536" y="137730"/>
            <a:ext cx="903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3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“ОЦ” </a:t>
            </a:r>
            <a:r>
              <a:rPr lang="ru-RU" sz="2300" b="1" spc="1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3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Кротовка</a:t>
            </a:r>
            <a:endParaRPr lang="ru-RU" sz="2300" b="1" spc="150" dirty="0">
              <a:ln w="11430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мое к школе\музей\20191030_1312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7274224" cy="5455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068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chool23ul.narod.ru/G2017/muzeiAnsimova/m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8" y="-11038"/>
            <a:ext cx="914395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536" y="137730"/>
            <a:ext cx="903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3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“ОЦ” </a:t>
            </a:r>
            <a:r>
              <a:rPr lang="ru-RU" sz="2300" b="1" spc="1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3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Кротовка</a:t>
            </a:r>
            <a:endParaRPr lang="ru-RU" sz="2300" b="1" spc="150" dirty="0">
              <a:ln w="11430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мое к школе\музей\20191030_1350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84721" y="1478825"/>
            <a:ext cx="6056945" cy="4542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725144"/>
            <a:ext cx="3960440" cy="1872208"/>
          </a:xfrm>
          <a:prstGeom prst="rect">
            <a:avLst/>
          </a:prstGeom>
          <a:solidFill>
            <a:srgbClr val="FEF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dirty="0" smtClean="0">
                <a:solidFill>
                  <a:srgbClr val="000066"/>
                </a:solidFill>
                <a:latin typeface="Book Antiqua" pitchFamily="18" charset="0"/>
              </a:rPr>
              <a:t>Инструменты для проявления  фотографий</a:t>
            </a:r>
            <a:endParaRPr lang="ru-RU" sz="3200" dirty="0">
              <a:solidFill>
                <a:srgbClr val="000066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079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chool23ul.narod.ru/G2017/muzeiAnsimova/m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5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65025"/>
            <a:ext cx="9143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spc="1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“ОЦ” с. </a:t>
            </a:r>
            <a:r>
              <a:rPr lang="ru-RU" sz="24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Кротовка</a:t>
            </a:r>
            <a:endParaRPr lang="ru-RU" sz="2400" b="1" spc="150" dirty="0">
              <a:ln w="11430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мое к школе\музей\20191030_13285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1720" y="1124744"/>
            <a:ext cx="6904858" cy="56114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r.zbp.ru/630x420/f8/76/d92b05.8fqpv6.tf5.go.8c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4797152"/>
            <a:ext cx="2304256" cy="19390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0726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chool23ul.narod.ru/G2017/muzeiAnsimova/m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8" y="-11038"/>
            <a:ext cx="914395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536" y="137730"/>
            <a:ext cx="903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3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“ОЦ” </a:t>
            </a:r>
            <a:r>
              <a:rPr lang="ru-RU" sz="2300" b="1" spc="1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3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Кротовка</a:t>
            </a:r>
            <a:endParaRPr lang="ru-RU" sz="2300" b="1" spc="150" dirty="0">
              <a:ln w="11430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мое к школе\музей\20191030_1336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81137" y="1026779"/>
            <a:ext cx="6064696" cy="5597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58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chool23ul.narod.ru/G2017/muzeiAnsimova/m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8" y="-11038"/>
            <a:ext cx="914395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536" y="137730"/>
            <a:ext cx="903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3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“ОЦ” </a:t>
            </a:r>
            <a:r>
              <a:rPr lang="ru-RU" sz="2300" b="1" spc="1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3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Кротовка</a:t>
            </a:r>
            <a:endParaRPr lang="ru-RU" sz="2300" b="1" spc="150" dirty="0">
              <a:ln w="11430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764704"/>
            <a:ext cx="7653536" cy="194421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ШКОЛЕ ПРОВОДЯТСЯ АКЦИИ ПО ПОПОЛНЕНИЮ ШКОЛЬНОЙ ЭКСПОЗИЦИИ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03648" y="2564904"/>
            <a:ext cx="7723538" cy="3517851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учебный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год  - «Бабушкин сундук» вещи быта советского периода</a:t>
            </a:r>
          </a:p>
          <a:p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2019-2020 учебный год «И помнит мир спасённый» создавали книгу боевой и трудовой славы. Дети делились информацией о своих прадедушках и прабабушках, которые воевали или помогали фронту в тылу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353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chool23ul.narod.ru/G2017/muzeiAnsimova/m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5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65025"/>
            <a:ext cx="9143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spc="1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“ОЦ” с. </a:t>
            </a:r>
            <a:r>
              <a:rPr lang="ru-RU" sz="24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Кротовка</a:t>
            </a:r>
            <a:endParaRPr lang="ru-RU" sz="2400" b="1" spc="150" dirty="0">
              <a:ln w="11430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2989514"/>
            <a:ext cx="31683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Монеты советского периода.</a:t>
            </a:r>
            <a:b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Переданы </a:t>
            </a:r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музею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семьёй Дмитриева Евгения</a:t>
            </a:r>
            <a:endParaRPr lang="ru-RU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Безымянный.jpg"/>
          <p:cNvPicPr>
            <a:picLocks noChangeAspect="1" noChangeArrowheads="1"/>
          </p:cNvPicPr>
          <p:nvPr/>
        </p:nvPicPr>
        <p:blipFill>
          <a:blip r:embed="rId3"/>
          <a:srcRect r="79536" b="15555"/>
          <a:stretch>
            <a:fillRect/>
          </a:stretch>
        </p:blipFill>
        <p:spPr bwMode="auto">
          <a:xfrm>
            <a:off x="5572132" y="1000108"/>
            <a:ext cx="3105131" cy="5429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56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chool23ul.narod.ru/G2017/muzeiAnsimova/m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5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65025"/>
            <a:ext cx="9143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spc="1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“ОЦ” с. </a:t>
            </a:r>
            <a:r>
              <a:rPr lang="ru-RU" sz="24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Кротовка</a:t>
            </a:r>
            <a:endParaRPr lang="ru-RU" sz="2400" b="1" spc="150" dirty="0">
              <a:ln w="11430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123728" y="1700808"/>
            <a:ext cx="3168352" cy="21602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Бумажные </a:t>
            </a:r>
          </a:p>
          <a:p>
            <a:r>
              <a:rPr lang="ru-RU" sz="4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деньги советского периода – </a:t>
            </a:r>
            <a:endParaRPr lang="ru-RU" sz="4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Безымянный1.jpg"/>
          <p:cNvPicPr>
            <a:picLocks noChangeAspect="1" noChangeArrowheads="1"/>
          </p:cNvPicPr>
          <p:nvPr/>
        </p:nvPicPr>
        <p:blipFill>
          <a:blip r:embed="rId3"/>
          <a:srcRect r="79787" b="15333"/>
          <a:stretch>
            <a:fillRect/>
          </a:stretch>
        </p:blipFill>
        <p:spPr bwMode="auto">
          <a:xfrm>
            <a:off x="5715008" y="857232"/>
            <a:ext cx="3067021" cy="5443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56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chool23ul.narod.ru/G2017/muzeiAnsimova/m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5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48987" y="887620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Музей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- это место, где собраны и экспонируются коллекции каких-либо предметов, которые или найдены в природе, или сделаны человеком.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690336"/>
            <a:ext cx="6768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66"/>
                </a:solidFill>
                <a:latin typeface="Times New Roman" pitchFamily="18" charset="0"/>
              </a:rPr>
              <a:t>Слово музей восходит к глубокой древности. Музы жили на высокой горе Парнас  в Аттике и имели свои храмы, которые назывались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</a:rPr>
              <a:t>мусейонами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</a:rPr>
              <a:t>Отсюда возникло слово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</a:rPr>
              <a:t> музей.</a:t>
            </a:r>
          </a:p>
        </p:txBody>
      </p:sp>
      <p:pic>
        <p:nvPicPr>
          <p:cNvPr id="5" name="Рисунок 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81128"/>
            <a:ext cx="3168352" cy="229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16632"/>
            <a:ext cx="9143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spc="1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“ОЦ” с. </a:t>
            </a:r>
            <a:r>
              <a:rPr lang="ru-RU" sz="24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Кротовка</a:t>
            </a:r>
            <a:endParaRPr lang="ru-RU" sz="2400" b="1" spc="150" dirty="0">
              <a:ln w="11430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785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chool23ul.narod.ru/G2017/muzeiAnsimova/m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5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65025"/>
            <a:ext cx="9143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spc="1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“ОЦ” с. </a:t>
            </a:r>
            <a:r>
              <a:rPr lang="ru-RU" sz="24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Кротовка</a:t>
            </a:r>
            <a:endParaRPr lang="ru-RU" sz="2400" b="1" spc="150" dirty="0">
              <a:ln w="11430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98737" y="805732"/>
            <a:ext cx="35417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Юбилейная медаль в ознаменование 100-летия со дня рождения</a:t>
            </a:r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Владимира Ильича Ленина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Передана музею семьёй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Кузьмина 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Ивана</a:t>
            </a:r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r.zbp.ru/630x420/f8/76/d92b05.8fqpv6.tf5.go.8c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8704" y="4005064"/>
            <a:ext cx="3239770" cy="27311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26" name="Picture 2" descr="D:\Безымянный.jpg"/>
          <p:cNvPicPr>
            <a:picLocks noChangeAspect="1" noChangeArrowheads="1"/>
          </p:cNvPicPr>
          <p:nvPr/>
        </p:nvPicPr>
        <p:blipFill>
          <a:blip r:embed="rId4"/>
          <a:srcRect r="79222" b="12963"/>
          <a:stretch>
            <a:fillRect/>
          </a:stretch>
        </p:blipFill>
        <p:spPr bwMode="auto">
          <a:xfrm>
            <a:off x="5715008" y="857232"/>
            <a:ext cx="3152757" cy="5595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56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chool23ul.narod.ru/G2017/muzeiAnsimova/m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5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65025"/>
            <a:ext cx="9143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spc="1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“ОЦ” с. </a:t>
            </a:r>
            <a:r>
              <a:rPr lang="ru-RU" sz="24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Кротовка</a:t>
            </a:r>
            <a:endParaRPr lang="ru-RU" sz="2400" b="1" spc="150" dirty="0">
              <a:ln w="11430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536174"/>
            <a:ext cx="360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Керосиновая лампа – дар краеведческому музею семьёй Третьяковой Анастасии</a:t>
            </a:r>
            <a:endParaRPr lang="ru-RU" sz="36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Безымянный1.jpg"/>
          <p:cNvPicPr>
            <a:picLocks noChangeAspect="1" noChangeArrowheads="1"/>
          </p:cNvPicPr>
          <p:nvPr/>
        </p:nvPicPr>
        <p:blipFill>
          <a:blip r:embed="rId3"/>
          <a:srcRect r="79944" b="15037"/>
          <a:stretch>
            <a:fillRect/>
          </a:stretch>
        </p:blipFill>
        <p:spPr bwMode="auto">
          <a:xfrm>
            <a:off x="5572132" y="857232"/>
            <a:ext cx="3043217" cy="54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3145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chool23ul.narod.ru/G2017/muzeiAnsimova/m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5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Безымянный.jpg"/>
          <p:cNvPicPr>
            <a:picLocks noChangeAspect="1" noChangeArrowheads="1"/>
          </p:cNvPicPr>
          <p:nvPr/>
        </p:nvPicPr>
        <p:blipFill>
          <a:blip r:embed="rId3"/>
          <a:srcRect r="69586" b="12963"/>
          <a:stretch>
            <a:fillRect/>
          </a:stretch>
        </p:blipFill>
        <p:spPr bwMode="auto">
          <a:xfrm>
            <a:off x="2143108" y="785794"/>
            <a:ext cx="4614837" cy="55959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65025"/>
            <a:ext cx="9143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spc="1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“ОЦ” с. </a:t>
            </a:r>
            <a:r>
              <a:rPr lang="ru-RU" sz="24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Кротовка</a:t>
            </a:r>
            <a:endParaRPr lang="ru-RU" sz="2400" b="1" spc="150" dirty="0">
              <a:ln w="11430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20072" y="1036551"/>
            <a:ext cx="3923928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Дорогие ребята!</a:t>
            </a:r>
          </a:p>
          <a:p>
            <a:pPr algn="ctr"/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В мире  много и других музеев. </a:t>
            </a:r>
          </a:p>
          <a:p>
            <a:pPr algn="ctr"/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Посещайте музеи чаще</a:t>
            </a:r>
          </a:p>
          <a:p>
            <a:pPr algn="ctr"/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- это </a:t>
            </a: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мудрость человечества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145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chool23ul.narod.ru/G2017/muzeiAnsimova/m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5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908720"/>
            <a:ext cx="7236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МУЗЕИ ХРАНЯТ И ЭКСПОНИРУЮТ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(представляют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показывают, демонстрируют):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53991" y="2564904"/>
            <a:ext cx="6989961" cy="359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Произведения искусства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Экспонаты, отражающие жизнь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природы и развитие человека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05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Предметы - свидетельства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жизни и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творчества  выдающихся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людей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05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Разнообразные  постройки,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ставшие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шедеврами зодчества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65025"/>
            <a:ext cx="9143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spc="1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“ОЦ” с. </a:t>
            </a:r>
            <a:r>
              <a:rPr lang="ru-RU" sz="24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Кротовка</a:t>
            </a:r>
            <a:endParaRPr lang="ru-RU" sz="2400" b="1" spc="150" dirty="0">
              <a:ln w="11430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785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chool23ul.narod.ru/G2017/muzeiAnsimova/m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8" y="-11038"/>
            <a:ext cx="914395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536" y="137730"/>
            <a:ext cx="903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3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“ОЦ” </a:t>
            </a:r>
            <a:r>
              <a:rPr lang="ru-RU" sz="2300" b="1" spc="1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3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Кротовка</a:t>
            </a:r>
            <a:endParaRPr lang="ru-RU" sz="2300" b="1" spc="150" dirty="0">
              <a:ln w="11430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07704" y="980728"/>
            <a:ext cx="721948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нашей школе представлены музеи:</a:t>
            </a:r>
          </a:p>
          <a:p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«Школьный историко-краеведческий музей»</a:t>
            </a:r>
          </a:p>
          <a:p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«Русская изба»</a:t>
            </a:r>
          </a:p>
          <a:p>
            <a:endParaRPr lang="ru-RU" dirty="0"/>
          </a:p>
        </p:txBody>
      </p:sp>
      <p:pic>
        <p:nvPicPr>
          <p:cNvPr id="6" name="Picture 2" descr="C:\Users\User\Downloads\20201120_13524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4261516" y="1930283"/>
            <a:ext cx="5616304" cy="3861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993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chool23ul.narod.ru/G2017/muzeiAnsimova/m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5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фотографии\2013\DSC008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025" y="785794"/>
            <a:ext cx="262797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https://i.mycdn.me/i?r=AyH4iRPQ2q0otWIFepML2LxRgRumfe_6GiSJ3iKZA43vxA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1720" y="1314106"/>
            <a:ext cx="3090080" cy="5373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780925"/>
            <a:ext cx="3796040" cy="631851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Краеведения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6062528"/>
            <a:ext cx="3285720" cy="631851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Русская изба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65025"/>
            <a:ext cx="9143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spc="1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“ОЦ” с. </a:t>
            </a:r>
            <a:r>
              <a:rPr lang="ru-RU" sz="24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Кротовка</a:t>
            </a:r>
            <a:endParaRPr lang="ru-RU" sz="2400" b="1" spc="150" dirty="0">
              <a:ln w="11430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785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chool23ul.narod.ru/G2017/muzeiAnsimova/m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8" y="-11038"/>
            <a:ext cx="914395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536" y="137730"/>
            <a:ext cx="903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3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“ОЦ” </a:t>
            </a:r>
            <a:r>
              <a:rPr lang="ru-RU" sz="2300" b="1" spc="1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3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Кротовка</a:t>
            </a:r>
            <a:endParaRPr lang="ru-RU" sz="2300" b="1" spc="150" dirty="0">
              <a:ln w="11430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50930" y="5346775"/>
            <a:ext cx="6876256" cy="1500187"/>
          </a:xfrm>
        </p:spPr>
        <p:txBody>
          <a:bodyPr>
            <a:noAutofit/>
          </a:bodyPr>
          <a:lstStyle/>
          <a:p>
            <a:pPr algn="r"/>
            <a:r>
              <a:rPr lang="ru-RU" sz="3200" b="1" i="1" dirty="0">
                <a:solidFill>
                  <a:srgbClr val="000066"/>
                </a:solidFill>
                <a:latin typeface="Book Antiqua" pitchFamily="18" charset="0"/>
              </a:rPr>
              <a:t>История – это лица и судьбы.</a:t>
            </a:r>
          </a:p>
          <a:p>
            <a:pPr algn="r"/>
            <a:r>
              <a:rPr lang="ru-RU" sz="3200" b="1" i="1" dirty="0">
                <a:solidFill>
                  <a:srgbClr val="000066"/>
                </a:solidFill>
                <a:latin typeface="Book Antiqua" pitchFamily="18" charset="0"/>
              </a:rPr>
              <a:t>История – след дел и свершений.</a:t>
            </a:r>
          </a:p>
          <a:p>
            <a:pPr algn="r"/>
            <a:r>
              <a:rPr lang="ru-RU" sz="3200" b="1" i="1" dirty="0">
                <a:solidFill>
                  <a:srgbClr val="000066"/>
                </a:solidFill>
                <a:latin typeface="Book Antiqua" pitchFamily="18" charset="0"/>
              </a:rPr>
              <a:t>И в праздничный день,</a:t>
            </a:r>
          </a:p>
          <a:p>
            <a:pPr algn="r"/>
            <a:r>
              <a:rPr lang="ru-RU" sz="3200" b="1" i="1" dirty="0">
                <a:solidFill>
                  <a:srgbClr val="000066"/>
                </a:solidFill>
                <a:latin typeface="Book Antiqua" pitchFamily="18" charset="0"/>
              </a:rPr>
              <a:t>И в мелькании буден</a:t>
            </a:r>
          </a:p>
          <a:p>
            <a:pPr algn="r"/>
            <a:r>
              <a:rPr lang="ru-RU" sz="3200" b="1" i="1" dirty="0">
                <a:solidFill>
                  <a:srgbClr val="000066"/>
                </a:solidFill>
                <a:latin typeface="Book Antiqua" pitchFamily="18" charset="0"/>
              </a:rPr>
              <a:t>Нам память оставит</a:t>
            </a:r>
          </a:p>
          <a:p>
            <a:pPr algn="r"/>
            <a:r>
              <a:rPr lang="ru-RU" sz="3200" b="1" i="1" dirty="0">
                <a:solidFill>
                  <a:srgbClr val="000066"/>
                </a:solidFill>
                <a:latin typeface="Book Antiqua" pitchFamily="18" charset="0"/>
              </a:rPr>
              <a:t>Весомость мгновений.</a:t>
            </a:r>
          </a:p>
          <a:p>
            <a:pPr algn="r"/>
            <a:endParaRPr lang="ru-RU" sz="2800" b="1" i="1" dirty="0">
              <a:solidFill>
                <a:srgbClr val="C00000"/>
              </a:solidFill>
              <a:latin typeface="Book Antiqua" pitchFamily="18" charset="0"/>
              <a:ea typeface="Batang" pitchFamily="18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124744"/>
            <a:ext cx="6984775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Краеведенье - </a:t>
            </a:r>
            <a:r>
              <a:rPr lang="ru-RU" sz="40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начинается с </a:t>
            </a:r>
            <a:br>
              <a:rPr lang="ru-RU" sz="40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40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любви к родному краю…</a:t>
            </a:r>
            <a:r>
              <a:rPr lang="ru-RU" sz="3600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600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</a:b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23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chool23ul.narod.ru/G2017/muzeiAnsimova/m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5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5536" y="137730"/>
            <a:ext cx="903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3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“ОЦ” </a:t>
            </a:r>
            <a:r>
              <a:rPr lang="ru-RU" sz="2300" b="1" spc="1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3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Кротовка</a:t>
            </a:r>
            <a:endParaRPr lang="ru-RU" sz="2300" b="1" spc="150" dirty="0">
              <a:ln w="11430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-626560" y="3017042"/>
            <a:ext cx="5364861" cy="823915"/>
          </a:xfrm>
          <a:prstGeom prst="rect">
            <a:avLst/>
          </a:prstGeom>
          <a:solidFill>
            <a:srgbClr val="FEF2D2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800" dirty="0">
                <a:solidFill>
                  <a:srgbClr val="C00000"/>
                </a:solidFill>
                <a:latin typeface="Book Antiqua" pitchFamily="18" charset="0"/>
              </a:rPr>
              <a:t>Страницы музея: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59610" y="1268760"/>
            <a:ext cx="6484344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 dirty="0" smtClean="0">
                <a:solidFill>
                  <a:srgbClr val="000066"/>
                </a:solidFill>
              </a:rPr>
              <a:t> </a:t>
            </a:r>
            <a:r>
              <a:rPr lang="ru-RU" b="1" i="1" dirty="0" smtClean="0">
                <a:solidFill>
                  <a:srgbClr val="0000FF"/>
                </a:solidFill>
              </a:rPr>
              <a:t> </a:t>
            </a:r>
            <a:r>
              <a:rPr lang="ru-RU" sz="2400" b="1" i="1" dirty="0" smtClean="0">
                <a:solidFill>
                  <a:srgbClr val="000066"/>
                </a:solidFill>
                <a:latin typeface="Book Antiqua" pitchFamily="18" charset="0"/>
              </a:rPr>
              <a:t>Как </a:t>
            </a:r>
            <a:r>
              <a:rPr lang="ru-RU" sz="2400" b="1" i="1" dirty="0">
                <a:solidFill>
                  <a:srgbClr val="000066"/>
                </a:solidFill>
                <a:latin typeface="Book Antiqua" pitchFamily="18" charset="0"/>
              </a:rPr>
              <a:t>это начиналось (история школы</a:t>
            </a:r>
            <a:r>
              <a:rPr lang="ru-RU" sz="2400" b="1" i="1" dirty="0" smtClean="0">
                <a:solidFill>
                  <a:srgbClr val="000066"/>
                </a:solidFill>
                <a:latin typeface="Book Antiqua" pitchFamily="18" charset="0"/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 dirty="0" smtClean="0">
                <a:solidFill>
                  <a:srgbClr val="000066"/>
                </a:solidFill>
                <a:latin typeface="Book Antiqua" pitchFamily="18" charset="0"/>
              </a:rPr>
              <a:t> Учителя школы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 dirty="0" smtClean="0">
                <a:solidFill>
                  <a:srgbClr val="000066"/>
                </a:solidFill>
                <a:latin typeface="Book Antiqua" pitchFamily="18" charset="0"/>
              </a:rPr>
              <a:t> Школа</a:t>
            </a:r>
            <a:r>
              <a:rPr lang="ru-RU" sz="2400" b="1" i="1" dirty="0">
                <a:solidFill>
                  <a:srgbClr val="000066"/>
                </a:solidFill>
                <a:latin typeface="Book Antiqua" pitchFamily="18" charset="0"/>
              </a:rPr>
              <a:t>: вчера, сегодня, </a:t>
            </a:r>
            <a:r>
              <a:rPr lang="ru-RU" sz="2400" b="1" i="1" dirty="0" smtClean="0">
                <a:solidFill>
                  <a:srgbClr val="000066"/>
                </a:solidFill>
                <a:latin typeface="Book Antiqua" pitchFamily="18" charset="0"/>
              </a:rPr>
              <a:t>завтра</a:t>
            </a:r>
            <a:endParaRPr lang="ru-RU" sz="2400" b="1" i="1" dirty="0">
              <a:solidFill>
                <a:srgbClr val="000066"/>
              </a:solidFill>
              <a:latin typeface="Book Antiqua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 dirty="0" smtClean="0">
                <a:solidFill>
                  <a:srgbClr val="000066"/>
                </a:solidFill>
                <a:latin typeface="Book Antiqua" pitchFamily="18" charset="0"/>
              </a:rPr>
              <a:t> История возникновения </a:t>
            </a:r>
            <a:r>
              <a:rPr lang="ru-RU" sz="2400" b="1" i="1" dirty="0">
                <a:solidFill>
                  <a:srgbClr val="000066"/>
                </a:solidFill>
                <a:latin typeface="Book Antiqua" pitchFamily="18" charset="0"/>
              </a:rPr>
              <a:t>и </a:t>
            </a:r>
            <a:r>
              <a:rPr lang="ru-RU" sz="2400" b="1" i="1" dirty="0" smtClean="0">
                <a:solidFill>
                  <a:srgbClr val="000066"/>
                </a:solidFill>
                <a:latin typeface="Book Antiqua" pitchFamily="18" charset="0"/>
              </a:rPr>
              <a:t>развития села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 dirty="0">
                <a:solidFill>
                  <a:srgbClr val="000066"/>
                </a:solidFill>
                <a:latin typeface="Book Antiqua" pitchFamily="18" charset="0"/>
              </a:rPr>
              <a:t> Х</a:t>
            </a:r>
            <a:r>
              <a:rPr lang="ru-RU" sz="2400" b="1" i="1" dirty="0" smtClean="0">
                <a:solidFill>
                  <a:srgbClr val="000066"/>
                </a:solidFill>
                <a:latin typeface="Book Antiqua" pitchFamily="18" charset="0"/>
              </a:rPr>
              <a:t>озяйственные  объекты села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 dirty="0" smtClean="0">
                <a:solidFill>
                  <a:srgbClr val="000066"/>
                </a:solidFill>
                <a:latin typeface="Book Antiqua" pitchFamily="18" charset="0"/>
              </a:rPr>
              <a:t> Документы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 dirty="0" smtClean="0">
                <a:solidFill>
                  <a:srgbClr val="000066"/>
                </a:solidFill>
                <a:latin typeface="Book Antiqua" pitchFamily="18" charset="0"/>
              </a:rPr>
              <a:t> Монеты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 dirty="0" smtClean="0">
                <a:solidFill>
                  <a:srgbClr val="000066"/>
                </a:solidFill>
                <a:latin typeface="Book Antiqua" pitchFamily="18" charset="0"/>
              </a:rPr>
              <a:t> Предметы быта</a:t>
            </a:r>
            <a:endParaRPr lang="ru-RU" sz="2400" b="1" i="1" dirty="0">
              <a:solidFill>
                <a:srgbClr val="000066"/>
              </a:solidFill>
              <a:latin typeface="Book Antiqua" pitchFamily="18" charset="0"/>
            </a:endParaRPr>
          </a:p>
          <a:p>
            <a:pPr>
              <a:spcBef>
                <a:spcPct val="50000"/>
              </a:spcBef>
            </a:pPr>
            <a:endParaRPr lang="ru-RU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240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chool23ul.narod.ru/G2017/muzeiAnsimova/m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5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65025"/>
            <a:ext cx="9143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spc="1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“ОЦ” с. </a:t>
            </a:r>
            <a:r>
              <a:rPr lang="ru-RU" sz="24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Кротовка</a:t>
            </a:r>
            <a:endParaRPr lang="ru-RU" sz="2400" b="1" spc="150" dirty="0">
              <a:ln w="11430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/>
          <a:stretch/>
        </p:blipFill>
        <p:spPr bwMode="auto">
          <a:xfrm rot="5400000">
            <a:off x="4028596" y="1716540"/>
            <a:ext cx="6478539" cy="337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мое к школе\музей\20191030_12574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558178" y="1799220"/>
            <a:ext cx="5806852" cy="37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75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chool23ul.narod.ru/G2017/muzeiAnsimova/m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5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48987" y="874454"/>
            <a:ext cx="69127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Музей</a:t>
            </a:r>
            <a:r>
              <a:rPr lang="ru-RU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- это место, где собраны и экспонируются коллекции каких-либо предметов, которые или найдены в природе, или сделаны человеком.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16632"/>
            <a:ext cx="9143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300" b="1" spc="1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“ОЦ” с. </a:t>
            </a:r>
            <a:r>
              <a:rPr lang="ru-RU" sz="23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Кротовка</a:t>
            </a:r>
            <a:endParaRPr lang="ru-RU" sz="2400" b="1" spc="150" dirty="0">
              <a:ln w="11430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мое к школе\музей\20191030_1307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7584" y="3140968"/>
            <a:ext cx="6794171" cy="33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472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515</Words>
  <Application>Microsoft Office PowerPoint</Application>
  <PresentationFormat>Экран (4:3)</PresentationFormat>
  <Paragraphs>84</Paragraphs>
  <Slides>22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Краеведческий музей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В ШКОЛЕ ПРОВОДЯТСЯ АКЦИИ ПО ПОПОЛНЕНИЮ ШКОЛЬНОЙ ЭКСПОЗИЦИИ</vt:lpstr>
      <vt:lpstr>Монеты советского периода. Переданы музею семьёй Дмитриева Евгения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Моноблок 2М</cp:lastModifiedBy>
  <cp:revision>34</cp:revision>
  <dcterms:created xsi:type="dcterms:W3CDTF">2019-05-21T16:23:23Z</dcterms:created>
  <dcterms:modified xsi:type="dcterms:W3CDTF">2020-12-06T07:08:24Z</dcterms:modified>
</cp:coreProperties>
</file>