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3" r:id="rId9"/>
    <p:sldId id="27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D3F53-89F1-497C-A7EC-711DF0D28055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6888-FADE-44B9-86B4-805814E6E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76888-FADE-44B9-86B4-805814E6E8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80A192-E761-4958-A3D7-E7AFD3CD878C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2B1290-B9BA-491C-8345-C1086C8D7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14422"/>
            <a:ext cx="7406640" cy="44291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rial Black" pitchFamily="34" charset="0"/>
              </a:rPr>
              <a:t>МИНИ-ТЕХНОПАРК</a:t>
            </a:r>
            <a:br>
              <a:rPr lang="ru-RU" sz="4800" b="1" dirty="0" smtClean="0">
                <a:latin typeface="Arial Black" pitchFamily="34" charset="0"/>
              </a:rPr>
            </a:br>
            <a:r>
              <a:rPr lang="ru-RU" sz="4800" b="1" dirty="0" smtClean="0">
                <a:latin typeface="Arial Black" pitchFamily="34" charset="0"/>
              </a:rPr>
              <a:t/>
            </a:r>
            <a:br>
              <a:rPr lang="ru-RU" sz="4800" b="1" dirty="0" smtClean="0">
                <a:latin typeface="Arial Black" pitchFamily="34" charset="0"/>
              </a:rPr>
            </a:br>
            <a:r>
              <a:rPr lang="ru-RU" sz="4800" b="1" dirty="0" smtClean="0">
                <a:latin typeface="Arial Black" pitchFamily="34" charset="0"/>
              </a:rPr>
              <a:t>ГБОУ СОШ «ОЦ»</a:t>
            </a:r>
            <a:br>
              <a:rPr lang="ru-RU" sz="4800" b="1" dirty="0" smtClean="0">
                <a:latin typeface="Arial Black" pitchFamily="34" charset="0"/>
              </a:rPr>
            </a:br>
            <a:r>
              <a:rPr lang="ru-RU" sz="4800" b="1" dirty="0" smtClean="0">
                <a:latin typeface="Arial Black" pitchFamily="34" charset="0"/>
              </a:rPr>
              <a:t> с. Кротовка</a:t>
            </a:r>
            <a:br>
              <a:rPr lang="ru-RU" sz="4800" b="1" dirty="0" smtClean="0">
                <a:latin typeface="Arial Black" pitchFamily="34" charset="0"/>
              </a:rPr>
            </a:br>
            <a:r>
              <a:rPr lang="ru-RU" sz="4800" b="1" dirty="0" smtClean="0">
                <a:latin typeface="Arial Black" pitchFamily="34" charset="0"/>
              </a:rPr>
              <a:t>1полугодие</a:t>
            </a:r>
            <a:br>
              <a:rPr lang="ru-RU" sz="4800" b="1" dirty="0" smtClean="0">
                <a:latin typeface="Arial Black" pitchFamily="34" charset="0"/>
              </a:rPr>
            </a:br>
            <a:r>
              <a:rPr lang="ru-RU" sz="4800" b="1" dirty="0" smtClean="0">
                <a:latin typeface="Arial Black" pitchFamily="34" charset="0"/>
              </a:rPr>
              <a:t>2021-2022  </a:t>
            </a:r>
            <a:r>
              <a:rPr lang="ru-RU" sz="4800" b="1" dirty="0" err="1" smtClean="0">
                <a:latin typeface="Arial Black" pitchFamily="34" charset="0"/>
              </a:rPr>
              <a:t>уч.г</a:t>
            </a:r>
            <a:endParaRPr lang="ru-RU" sz="48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71744"/>
            <a:ext cx="7498080" cy="367665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Экскурсии по МИНИ-ТЕХНОПАРКУ для учащихся 1-11 классов (620 детей)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Организация и проведение мероприятий мини-технопарка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/>
          <a:lstStyle/>
          <a:p>
            <a:r>
              <a:rPr lang="ru-RU" dirty="0" smtClean="0"/>
              <a:t>Проект «Наградной материал для фестиваля «Экологический карнавал»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Разработка моделей медалей, кубков, символа карнавала, переходящего кубка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Проектная деятельность  обучающихся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мини-технопарка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19598"/>
          </a:xfrm>
        </p:spPr>
        <p:txBody>
          <a:bodyPr/>
          <a:lstStyle/>
          <a:p>
            <a:r>
              <a:rPr lang="ru-RU" dirty="0" smtClean="0"/>
              <a:t>Областной конкурс образовательных учреждений, реализующих дополнительные ОП технической направленности</a:t>
            </a:r>
          </a:p>
          <a:p>
            <a:r>
              <a:rPr lang="ru-RU" dirty="0" err="1" smtClean="0"/>
              <a:t>Очно-заочный</a:t>
            </a:r>
            <a:r>
              <a:rPr lang="ru-RU" dirty="0" smtClean="0"/>
              <a:t> конкурс «Лучшая 3Д модель»</a:t>
            </a:r>
          </a:p>
          <a:p>
            <a:r>
              <a:rPr lang="ru-RU" dirty="0" smtClean="0"/>
              <a:t>Областной конкурс проектных работ «Детская дорожная безопасность»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Участие  обучающихся в мероприятиях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14620"/>
            <a:ext cx="7498080" cy="35337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28.06-2.07 2021: Очные курсы в Самарском </a:t>
            </a:r>
            <a:r>
              <a:rPr lang="ru-RU" sz="1600" dirty="0" err="1" smtClean="0">
                <a:latin typeface="Arial Black" pitchFamily="34" charset="0"/>
              </a:rPr>
              <a:t>Квнториуме</a:t>
            </a:r>
            <a:r>
              <a:rPr lang="ru-RU" sz="1600" dirty="0" smtClean="0">
                <a:latin typeface="Arial Black" pitchFamily="34" charset="0"/>
              </a:rPr>
              <a:t> (</a:t>
            </a:r>
            <a:r>
              <a:rPr lang="ru-RU" sz="1600" dirty="0" err="1" smtClean="0">
                <a:latin typeface="Arial Black" pitchFamily="34" charset="0"/>
              </a:rPr>
              <a:t>Лужнова</a:t>
            </a:r>
            <a:r>
              <a:rPr lang="ru-RU" sz="1600" dirty="0" smtClean="0">
                <a:latin typeface="Arial Black" pitchFamily="34" charset="0"/>
              </a:rPr>
              <a:t> СВ, Артамонов АА)</a:t>
            </a:r>
          </a:p>
          <a:p>
            <a:r>
              <a:rPr lang="ru-RU" sz="1600" dirty="0" smtClean="0">
                <a:latin typeface="Arial Black" pitchFamily="34" charset="0"/>
              </a:rPr>
              <a:t>Семинар «Лучшие практики технической направленности дополнительного образования  (</a:t>
            </a:r>
            <a:r>
              <a:rPr lang="ru-RU" sz="1600" dirty="0" err="1" smtClean="0">
                <a:latin typeface="Arial Black" pitchFamily="34" charset="0"/>
              </a:rPr>
              <a:t>Лужнова</a:t>
            </a:r>
            <a:r>
              <a:rPr lang="ru-RU" sz="1600" dirty="0" smtClean="0">
                <a:latin typeface="Arial Black" pitchFamily="34" charset="0"/>
              </a:rPr>
              <a:t> СВ)</a:t>
            </a:r>
          </a:p>
          <a:p>
            <a:r>
              <a:rPr lang="ru-RU" sz="1600" dirty="0" smtClean="0">
                <a:latin typeface="Arial Black" pitchFamily="34" charset="0"/>
              </a:rPr>
              <a:t>Семинары по 4 технологиям 17,18,19,24 ноября 2021 г </a:t>
            </a:r>
            <a:r>
              <a:rPr lang="ru-RU" sz="1600" dirty="0" err="1" smtClean="0">
                <a:latin typeface="Arial Black" pitchFamily="34" charset="0"/>
              </a:rPr>
              <a:t>Лужнова</a:t>
            </a:r>
            <a:r>
              <a:rPr lang="ru-RU" sz="1600" dirty="0" smtClean="0">
                <a:latin typeface="Arial Black" pitchFamily="34" charset="0"/>
              </a:rPr>
              <a:t> СВ, Артамонов АА, </a:t>
            </a:r>
            <a:r>
              <a:rPr lang="ru-RU" sz="1600" dirty="0" err="1" smtClean="0">
                <a:latin typeface="Arial Black" pitchFamily="34" charset="0"/>
              </a:rPr>
              <a:t>Шавшин</a:t>
            </a:r>
            <a:r>
              <a:rPr lang="ru-RU" sz="1600" dirty="0" smtClean="0">
                <a:latin typeface="Arial Black" pitchFamily="34" charset="0"/>
              </a:rPr>
              <a:t> МВ</a:t>
            </a:r>
          </a:p>
          <a:p>
            <a:r>
              <a:rPr lang="ru-RU" sz="1600" dirty="0" err="1" smtClean="0">
                <a:latin typeface="Arial Black" pitchFamily="34" charset="0"/>
              </a:rPr>
              <a:t>Вебинар</a:t>
            </a:r>
            <a:r>
              <a:rPr lang="ru-RU" sz="1600" dirty="0" smtClean="0">
                <a:latin typeface="Arial Black" pitchFamily="34" charset="0"/>
              </a:rPr>
              <a:t> для мини-технопарков 29 ноября 2021 г </a:t>
            </a:r>
            <a:r>
              <a:rPr lang="ru-RU" sz="1600" dirty="0" err="1" smtClean="0">
                <a:latin typeface="Arial Black" pitchFamily="34" charset="0"/>
              </a:rPr>
              <a:t>Лужнова</a:t>
            </a:r>
            <a:r>
              <a:rPr lang="ru-RU" sz="1600" dirty="0" smtClean="0">
                <a:latin typeface="Arial Black" pitchFamily="34" charset="0"/>
              </a:rPr>
              <a:t> СВ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2368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Участие педагогических работников мини-технопарка в мероприятиях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Моноблок 2М\Desktop\КВАНТОРИУМ 21-22\изображение_viber_2021-12-16_16-07-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14872" y="1524000"/>
            <a:ext cx="3498056" cy="4664075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643050"/>
            <a:ext cx="36568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6197" y="1500174"/>
            <a:ext cx="3753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63849" y="1500174"/>
            <a:ext cx="3753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428736"/>
            <a:ext cx="395957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786058"/>
            <a:ext cx="7498080" cy="3462342"/>
          </a:xfrm>
        </p:spPr>
        <p:txBody>
          <a:bodyPr/>
          <a:lstStyle/>
          <a:p>
            <a:r>
              <a:rPr lang="ru-RU" sz="2400" dirty="0" smtClean="0">
                <a:latin typeface="Arial Black" pitchFamily="34" charset="0"/>
              </a:rPr>
              <a:t>Набор детей в группы (120 ч до 200 ч)</a:t>
            </a:r>
          </a:p>
          <a:p>
            <a:r>
              <a:rPr lang="ru-RU" sz="2400" dirty="0" smtClean="0">
                <a:latin typeface="Arial Black" pitchFamily="34" charset="0"/>
              </a:rPr>
              <a:t>Работа над выбором индивидуальных проектов учащихся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21542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Планы на 2 полугодие работы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 мини-технопарка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по мини ТЕХНО-ПАРКУ</a:t>
            </a:r>
            <a:endParaRPr lang="ru-RU" dirty="0"/>
          </a:p>
        </p:txBody>
      </p:sp>
      <p:pic>
        <p:nvPicPr>
          <p:cNvPr id="5122" name="Picture 2" descr="C:\Users\Моноблок 2М\Desktop\КВАНТОРИУМ 21-22\фото мини технопарк\кв 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апрель-август  2021 г -  подготовка кабинетов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 descr="C:\Users\Моноблок 2М\Desktop\КВАНТОРИУМ 21-22\фото мини технопарк\кв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142976" y="1500174"/>
            <a:ext cx="3786214" cy="2839661"/>
          </a:xfrm>
          <a:prstGeom prst="rect">
            <a:avLst/>
          </a:prstGeom>
          <a:noFill/>
        </p:spPr>
      </p:pic>
      <p:pic>
        <p:nvPicPr>
          <p:cNvPr id="1027" name="Picture 3" descr="C:\Users\Моноблок 2М\Desktop\КВАНТОРИУМ 21-22\фото мини технопарк\кв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14876" y="3429000"/>
            <a:ext cx="4229104" cy="317182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214414" y="4500570"/>
            <a:ext cx="335758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РОБО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Black" pitchFamily="34" charset="0"/>
              </a:rPr>
              <a:t>Квантум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2571744"/>
            <a:ext cx="335758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IT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Black" pitchFamily="34" charset="0"/>
              </a:rPr>
              <a:t>Квантум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ноблок 2М\Desktop\КВАНТОРИУМ 21-22\фото мини технопарк\кв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214554"/>
            <a:ext cx="4143404" cy="3107553"/>
          </a:xfrm>
          <a:prstGeom prst="rect">
            <a:avLst/>
          </a:prstGeom>
          <a:noFill/>
        </p:spPr>
      </p:pic>
      <p:pic>
        <p:nvPicPr>
          <p:cNvPr id="2051" name="Picture 3" descr="C:\Users\Моноблок 2М\Desktop\КВАНТОРИУМ 21-22\фото мини технопарк\кв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643050"/>
            <a:ext cx="2739069" cy="413792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5643578"/>
            <a:ext cx="335758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Квант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VR/AR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32" y="5929330"/>
            <a:ext cx="335758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 Black" pitchFamily="34" charset="0"/>
              </a:rPr>
              <a:t>ХайТек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цех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апрель-август  2021 г -  подготовка кабинетов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831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Поставка оборудования</a:t>
            </a:r>
            <a:br>
              <a:rPr lang="ru-RU" b="1" dirty="0" smtClean="0">
                <a:latin typeface="Arial Black" pitchFamily="34" charset="0"/>
              </a:rPr>
            </a:br>
            <a:r>
              <a:rPr lang="en-US" b="1" dirty="0" smtClean="0">
                <a:latin typeface="Arial Black" pitchFamily="34" charset="0"/>
              </a:rPr>
              <a:t>VR</a:t>
            </a:r>
            <a:r>
              <a:rPr lang="ru-RU" b="1" dirty="0" smtClean="0">
                <a:latin typeface="Arial Black" pitchFamily="34" charset="0"/>
              </a:rPr>
              <a:t>/</a:t>
            </a:r>
            <a:r>
              <a:rPr lang="en-US" b="1" dirty="0" smtClean="0">
                <a:latin typeface="Arial Black" pitchFamily="34" charset="0"/>
              </a:rPr>
              <a:t>AR </a:t>
            </a:r>
            <a:r>
              <a:rPr lang="ru-RU" b="1" dirty="0" err="1" smtClean="0">
                <a:latin typeface="Arial Black" pitchFamily="34" charset="0"/>
              </a:rPr>
              <a:t>квантум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6 октября 2021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074" name="Picture 2" descr="C:\Users\Моноблок 2М\Desktop\КВАНТОРИУМ 21-22\фото мини технопарк\кв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857496"/>
            <a:ext cx="6403660" cy="3602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6215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Поставка оборудования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РОБО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квантум</a:t>
            </a:r>
            <a:r>
              <a:rPr lang="ru-RU" b="1" dirty="0" smtClean="0">
                <a:latin typeface="Arial Black" pitchFamily="34" charset="0"/>
              </a:rPr>
              <a:t>;</a:t>
            </a:r>
            <a:r>
              <a:rPr lang="en-US" b="1" dirty="0" smtClean="0">
                <a:latin typeface="Arial Black" pitchFamily="34" charset="0"/>
              </a:rPr>
              <a:t> IT </a:t>
            </a:r>
            <a:r>
              <a:rPr lang="ru-RU" b="1" dirty="0" err="1" smtClean="0">
                <a:latin typeface="Arial Black" pitchFamily="34" charset="0"/>
              </a:rPr>
              <a:t>квантум</a:t>
            </a:r>
            <a:r>
              <a:rPr lang="ru-RU" b="1" dirty="0" smtClean="0">
                <a:latin typeface="Arial Black" pitchFamily="34" charset="0"/>
              </a:rPr>
              <a:t>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26 октября 2021</a:t>
            </a:r>
            <a:endParaRPr lang="ru-RU" dirty="0"/>
          </a:p>
        </p:txBody>
      </p:sp>
      <p:pic>
        <p:nvPicPr>
          <p:cNvPr id="4098" name="Picture 2" descr="C:\Users\Моноблок 2М\Desktop\КВАНТОРИУМ 21-22\фото мини технопарк\кв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143116"/>
            <a:ext cx="4289682" cy="254952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500694" y="5929330"/>
            <a:ext cx="335758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РОБО</a:t>
            </a:r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Black" pitchFamily="34" charset="0"/>
              </a:rPr>
              <a:t>Квантум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4857760"/>
            <a:ext cx="3357586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IT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Black" pitchFamily="34" charset="0"/>
              </a:rPr>
              <a:t>Квантум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Моноблок 2М\Desktop\КВАНТОРИУМ 21-22\фото мини технопарк\кв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1586" y="2928935"/>
            <a:ext cx="3849570" cy="291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00042"/>
            <a:ext cx="4357718" cy="58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11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Поставка оборудования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err="1" smtClean="0">
                <a:latin typeface="Arial Black" pitchFamily="34" charset="0"/>
              </a:rPr>
              <a:t>ХАЙ-Тек</a:t>
            </a:r>
            <a:r>
              <a:rPr lang="ru-RU" b="1" dirty="0" smtClean="0">
                <a:latin typeface="Arial Black" pitchFamily="34" charset="0"/>
              </a:rPr>
              <a:t> цех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16 декабря 2021 </a:t>
            </a:r>
            <a:r>
              <a:rPr lang="ru-RU" sz="1800" b="1" dirty="0" smtClean="0">
                <a:latin typeface="Arial Black" pitchFamily="34" charset="0"/>
              </a:rPr>
              <a:t>(не полностью)</a:t>
            </a:r>
            <a:endParaRPr lang="ru-RU" sz="1800" dirty="0"/>
          </a:p>
        </p:txBody>
      </p:sp>
      <p:pic>
        <p:nvPicPr>
          <p:cNvPr id="3074" name="Picture 2" descr="C:\Users\Моноблок 2М\Desktop\КВАНТОРИУМ 21-22\х те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247329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Перечень программ, реализуемых в рамках мини-технопарка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7790712" cy="4857760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sz="2400" dirty="0" smtClean="0">
                <a:latin typeface="Arial Black" pitchFamily="34" charset="0"/>
              </a:rPr>
              <a:t>«3</a:t>
            </a:r>
            <a:r>
              <a:rPr lang="en-US" sz="2400" dirty="0" smtClean="0">
                <a:latin typeface="Arial Black" pitchFamily="34" charset="0"/>
              </a:rPr>
              <a:t>D</a:t>
            </a:r>
            <a:r>
              <a:rPr lang="ru-RU" sz="2400" dirty="0" smtClean="0">
                <a:latin typeface="Arial Black" pitchFamily="34" charset="0"/>
              </a:rPr>
              <a:t> моделирование и 3</a:t>
            </a:r>
            <a:r>
              <a:rPr lang="en-US" sz="2400" dirty="0" smtClean="0">
                <a:latin typeface="Arial Black" pitchFamily="34" charset="0"/>
              </a:rPr>
              <a:t>D</a:t>
            </a:r>
            <a:r>
              <a:rPr lang="ru-RU" sz="2400" dirty="0" smtClean="0">
                <a:latin typeface="Arial Black" pitchFamily="34" charset="0"/>
              </a:rPr>
              <a:t> печать»</a:t>
            </a:r>
          </a:p>
          <a:p>
            <a:r>
              <a:rPr lang="ru-RU" sz="2400" dirty="0" err="1" smtClean="0">
                <a:latin typeface="Arial Black" pitchFamily="34" charset="0"/>
              </a:rPr>
              <a:t>Лужнова</a:t>
            </a:r>
            <a:r>
              <a:rPr lang="ru-RU" sz="2400" dirty="0" smtClean="0">
                <a:latin typeface="Arial Black" pitchFamily="34" charset="0"/>
              </a:rPr>
              <a:t> СВ, 40 детей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«</a:t>
            </a:r>
            <a:r>
              <a:rPr lang="en-US" sz="2400" dirty="0" smtClean="0">
                <a:latin typeface="Arial Black" pitchFamily="34" charset="0"/>
              </a:rPr>
              <a:t>IT</a:t>
            </a:r>
            <a:r>
              <a:rPr lang="ru-RU" sz="2400" dirty="0" smtClean="0">
                <a:latin typeface="Arial Black" pitchFamily="34" charset="0"/>
              </a:rPr>
              <a:t>-</a:t>
            </a:r>
            <a:r>
              <a:rPr lang="ru-RU" sz="2400" dirty="0" err="1" smtClean="0">
                <a:latin typeface="Arial Black" pitchFamily="34" charset="0"/>
              </a:rPr>
              <a:t>квантум</a:t>
            </a:r>
            <a:r>
              <a:rPr lang="ru-RU" sz="2400" dirty="0" smtClean="0">
                <a:latin typeface="Arial Black" pitchFamily="34" charset="0"/>
              </a:rPr>
              <a:t>. Базовый уровень»</a:t>
            </a:r>
          </a:p>
          <a:p>
            <a:r>
              <a:rPr lang="ru-RU" sz="2400" dirty="0" err="1" smtClean="0">
                <a:latin typeface="Arial Black" pitchFamily="34" charset="0"/>
              </a:rPr>
              <a:t>Шавшин</a:t>
            </a:r>
            <a:r>
              <a:rPr lang="ru-RU" sz="2400" dirty="0" smtClean="0">
                <a:latin typeface="Arial Black" pitchFamily="34" charset="0"/>
              </a:rPr>
              <a:t> МВ, 40 детей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«</a:t>
            </a:r>
            <a:r>
              <a:rPr lang="ru-RU" sz="2400" dirty="0" err="1" smtClean="0">
                <a:latin typeface="Arial Black" pitchFamily="34" charset="0"/>
              </a:rPr>
              <a:t>Мехатроник</a:t>
            </a:r>
            <a:r>
              <a:rPr lang="ru-RU" sz="2400" dirty="0" smtClean="0">
                <a:latin typeface="Arial Black" pitchFamily="34" charset="0"/>
              </a:rPr>
              <a:t>» (робототехника) (учитель Артамонов АА, 40 детей)</a:t>
            </a:r>
          </a:p>
          <a:p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ноблок 2М\Desktop\КВАНТОРИУМ 21-22\программ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048917" y="-334328"/>
            <a:ext cx="4143405" cy="795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235</Words>
  <Application>Microsoft Office PowerPoint</Application>
  <PresentationFormat>Экран (4:3)</PresentationFormat>
  <Paragraphs>41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МИНИ-ТЕХНОПАРК  ГБОУ СОШ «ОЦ»  с. Кротовка 1полугодие 2021-2022  уч.г</vt:lpstr>
      <vt:lpstr>апрель-август  2021 г -  подготовка кабинетов</vt:lpstr>
      <vt:lpstr>апрель-август  2021 г -  подготовка кабинетов</vt:lpstr>
      <vt:lpstr>Поставка оборудования VR/AR квантум 6 октября 2021</vt:lpstr>
      <vt:lpstr>Поставка оборудования РОБО квантум; IT квантум  26 октября 2021</vt:lpstr>
      <vt:lpstr>Слайд 6</vt:lpstr>
      <vt:lpstr>Поставка оборудования ХАЙ-Тек цех 16 декабря 2021 (не полностью)</vt:lpstr>
      <vt:lpstr>Перечень программ, реализуемых в рамках мини-технопарка</vt:lpstr>
      <vt:lpstr>Слайд 9</vt:lpstr>
      <vt:lpstr>Организация и проведение мероприятий мини-технопарка</vt:lpstr>
      <vt:lpstr>Проектная деятельность  обучающихся  мини-технопарка</vt:lpstr>
      <vt:lpstr>Участие  обучающихся в мероприятиях</vt:lpstr>
      <vt:lpstr>Участие педагогических работников мини-технопарка в мероприятиях</vt:lpstr>
      <vt:lpstr>Слайд 14</vt:lpstr>
      <vt:lpstr>Слайд 15</vt:lpstr>
      <vt:lpstr>Слайд 16</vt:lpstr>
      <vt:lpstr>Планы на 2 полугодие работы  мини-технопарка</vt:lpstr>
      <vt:lpstr>Экскурсия по мини ТЕХНО-ПАРКУ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МИНИ-ТЕХНОПАРК  ГБОУ СОШ «ОЦ»  с. Кротовка  2021-2022 г</dc:title>
  <dc:creator>Моноблок 2М</dc:creator>
  <cp:lastModifiedBy>Моноблок 2М</cp:lastModifiedBy>
  <cp:revision>22</cp:revision>
  <dcterms:created xsi:type="dcterms:W3CDTF">2021-12-16T11:18:37Z</dcterms:created>
  <dcterms:modified xsi:type="dcterms:W3CDTF">2021-12-23T07:26:42Z</dcterms:modified>
</cp:coreProperties>
</file>